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5" r:id="rId5"/>
    <p:sldId id="270" r:id="rId6"/>
    <p:sldId id="271" r:id="rId7"/>
    <p:sldId id="262" r:id="rId8"/>
    <p:sldId id="258" r:id="rId9"/>
    <p:sldId id="259" r:id="rId10"/>
    <p:sldId id="261" r:id="rId11"/>
    <p:sldId id="267" r:id="rId12"/>
    <p:sldId id="263" r:id="rId13"/>
    <p:sldId id="268" r:id="rId14"/>
    <p:sldId id="269" r:id="rId1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DD7BCD-02CD-2DD2-2CD1-AD87741EF4D8}" v="157" dt="2026-01-21T04:53:41.692"/>
    <p1510:client id="{A15F2655-A5F8-3B35-6577-9288F478A0C3}" v="614" dt="2026-01-21T05:07:08.230"/>
    <p1510:client id="{EDD3F43A-3866-4E59-BC06-9442DBD8417B}" v="1306" dt="2026-01-21T04:57:20.3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ゲスト ユーザー" providerId="Windows Live" clId="Web-{27DD7BCD-02CD-2DD2-2CD1-AD87741EF4D8}"/>
    <pc:docChg chg="addSld modSld sldOrd">
      <pc:chgData name="ゲスト ユーザー" userId="" providerId="Windows Live" clId="Web-{27DD7BCD-02CD-2DD2-2CD1-AD87741EF4D8}" dt="2026-01-21T04:53:41.692" v="158" actId="14100"/>
      <pc:docMkLst>
        <pc:docMk/>
      </pc:docMkLst>
      <pc:sldChg chg="modSp">
        <pc:chgData name="ゲスト ユーザー" userId="" providerId="Windows Live" clId="Web-{27DD7BCD-02CD-2DD2-2CD1-AD87741EF4D8}" dt="2026-01-21T03:07:04.067" v="33" actId="20577"/>
        <pc:sldMkLst>
          <pc:docMk/>
          <pc:sldMk cId="476407260" sldId="256"/>
        </pc:sldMkLst>
        <pc:spChg chg="mod">
          <ac:chgData name="ゲスト ユーザー" userId="" providerId="Windows Live" clId="Web-{27DD7BCD-02CD-2DD2-2CD1-AD87741EF4D8}" dt="2026-01-21T03:05:11.160" v="7" actId="20577"/>
          <ac:spMkLst>
            <pc:docMk/>
            <pc:sldMk cId="476407260" sldId="256"/>
            <ac:spMk id="2" creationId="{5EDA89D1-83DC-70A7-33B2-662286047FE1}"/>
          </ac:spMkLst>
        </pc:spChg>
        <pc:spChg chg="mod">
          <ac:chgData name="ゲスト ユーザー" userId="" providerId="Windows Live" clId="Web-{27DD7BCD-02CD-2DD2-2CD1-AD87741EF4D8}" dt="2026-01-21T03:07:04.067" v="33" actId="20577"/>
          <ac:spMkLst>
            <pc:docMk/>
            <pc:sldMk cId="476407260" sldId="256"/>
            <ac:spMk id="3" creationId="{3DDB8D8D-96A8-FFAF-B028-762FDBBE03AE}"/>
          </ac:spMkLst>
        </pc:spChg>
      </pc:sldChg>
      <pc:sldChg chg="modSp new ord">
        <pc:chgData name="ゲスト ユーザー" userId="" providerId="Windows Live" clId="Web-{27DD7BCD-02CD-2DD2-2CD1-AD87741EF4D8}" dt="2026-01-21T04:30:25.460" v="106" actId="20577"/>
        <pc:sldMkLst>
          <pc:docMk/>
          <pc:sldMk cId="2061584288" sldId="258"/>
        </pc:sldMkLst>
        <pc:spChg chg="mod">
          <ac:chgData name="ゲスト ユーザー" userId="" providerId="Windows Live" clId="Web-{27DD7BCD-02CD-2DD2-2CD1-AD87741EF4D8}" dt="2026-01-21T04:30:25.460" v="106" actId="20577"/>
          <ac:spMkLst>
            <pc:docMk/>
            <pc:sldMk cId="2061584288" sldId="258"/>
            <ac:spMk id="2" creationId="{F6ACF544-5857-9330-FE34-50B2F7142D88}"/>
          </ac:spMkLst>
        </pc:spChg>
        <pc:spChg chg="mod">
          <ac:chgData name="ゲスト ユーザー" userId="" providerId="Windows Live" clId="Web-{27DD7BCD-02CD-2DD2-2CD1-AD87741EF4D8}" dt="2026-01-21T04:24:54.314" v="62" actId="20577"/>
          <ac:spMkLst>
            <pc:docMk/>
            <pc:sldMk cId="2061584288" sldId="258"/>
            <ac:spMk id="3" creationId="{D4B55960-CCBF-D38E-E842-27390BD03579}"/>
          </ac:spMkLst>
        </pc:spChg>
      </pc:sldChg>
      <pc:sldChg chg="modSp ord">
        <pc:chgData name="ゲスト ユーザー" userId="" providerId="Windows Live" clId="Web-{27DD7BCD-02CD-2DD2-2CD1-AD87741EF4D8}" dt="2026-01-21T04:53:41.692" v="158" actId="14100"/>
        <pc:sldMkLst>
          <pc:docMk/>
          <pc:sldMk cId="4108295108" sldId="259"/>
        </pc:sldMkLst>
        <pc:spChg chg="mod">
          <ac:chgData name="ゲスト ユーザー" userId="" providerId="Windows Live" clId="Web-{27DD7BCD-02CD-2DD2-2CD1-AD87741EF4D8}" dt="2026-01-21T04:30:42.882" v="111" actId="20577"/>
          <ac:spMkLst>
            <pc:docMk/>
            <pc:sldMk cId="4108295108" sldId="259"/>
            <ac:spMk id="2" creationId="{03E17D71-8D88-49D7-F59D-218EA4E5C0B3}"/>
          </ac:spMkLst>
        </pc:spChg>
        <pc:spChg chg="mod">
          <ac:chgData name="ゲスト ユーザー" userId="" providerId="Windows Live" clId="Web-{27DD7BCD-02CD-2DD2-2CD1-AD87741EF4D8}" dt="2026-01-21T04:53:41.692" v="158" actId="14100"/>
          <ac:spMkLst>
            <pc:docMk/>
            <pc:sldMk cId="4108295108" sldId="259"/>
            <ac:spMk id="3" creationId="{7D331783-A406-AF32-A3C9-FC504A3F082A}"/>
          </ac:spMkLst>
        </pc:spChg>
      </pc:sldChg>
      <pc:sldChg chg="modSp">
        <pc:chgData name="ゲスト ユーザー" userId="" providerId="Windows Live" clId="Web-{27DD7BCD-02CD-2DD2-2CD1-AD87741EF4D8}" dt="2026-01-21T04:30:51.257" v="115" actId="20577"/>
        <pc:sldMkLst>
          <pc:docMk/>
          <pc:sldMk cId="2063942401" sldId="261"/>
        </pc:sldMkLst>
        <pc:spChg chg="mod">
          <ac:chgData name="ゲスト ユーザー" userId="" providerId="Windows Live" clId="Web-{27DD7BCD-02CD-2DD2-2CD1-AD87741EF4D8}" dt="2026-01-21T04:30:51.257" v="115" actId="20577"/>
          <ac:spMkLst>
            <pc:docMk/>
            <pc:sldMk cId="2063942401" sldId="261"/>
            <ac:spMk id="2" creationId="{60FD7742-BDAF-AF5E-0760-8C8360156C6C}"/>
          </ac:spMkLst>
        </pc:spChg>
        <pc:spChg chg="mod">
          <ac:chgData name="ゲスト ユーザー" userId="" providerId="Windows Live" clId="Web-{27DD7BCD-02CD-2DD2-2CD1-AD87741EF4D8}" dt="2026-01-21T04:28:04.547" v="88" actId="20577"/>
          <ac:spMkLst>
            <pc:docMk/>
            <pc:sldMk cId="2063942401" sldId="261"/>
            <ac:spMk id="3" creationId="{7D0463A3-BC60-8839-D29B-07CEB0A34D2D}"/>
          </ac:spMkLst>
        </pc:spChg>
      </pc:sldChg>
      <pc:sldChg chg="modSp ord">
        <pc:chgData name="ゲスト ユーザー" userId="" providerId="Windows Live" clId="Web-{27DD7BCD-02CD-2DD2-2CD1-AD87741EF4D8}" dt="2026-01-21T04:52:39.066" v="153" actId="20577"/>
        <pc:sldMkLst>
          <pc:docMk/>
          <pc:sldMk cId="2364754028" sldId="262"/>
        </pc:sldMkLst>
        <pc:spChg chg="mod">
          <ac:chgData name="ゲスト ユーザー" userId="" providerId="Windows Live" clId="Web-{27DD7BCD-02CD-2DD2-2CD1-AD87741EF4D8}" dt="2026-01-21T04:30:11.240" v="98" actId="20577"/>
          <ac:spMkLst>
            <pc:docMk/>
            <pc:sldMk cId="2364754028" sldId="262"/>
            <ac:spMk id="2" creationId="{4A7E7DDC-C7D4-59A3-BC80-EB89B7CD0668}"/>
          </ac:spMkLst>
        </pc:spChg>
        <pc:spChg chg="mod">
          <ac:chgData name="ゲスト ユーザー" userId="" providerId="Windows Live" clId="Web-{27DD7BCD-02CD-2DD2-2CD1-AD87741EF4D8}" dt="2026-01-21T04:52:39.066" v="153" actId="20577"/>
          <ac:spMkLst>
            <pc:docMk/>
            <pc:sldMk cId="2364754028" sldId="262"/>
            <ac:spMk id="3" creationId="{BD658A6A-6A73-0886-2012-9F21C7E817D3}"/>
          </ac:spMkLst>
        </pc:spChg>
      </pc:sldChg>
    </pc:docChg>
  </pc:docChgLst>
  <pc:docChgLst>
    <pc:chgData name="卓馬 阿部" userId="e5907ebdf2ac0ab3" providerId="LiveId" clId="{F107EA46-F461-49AC-B655-DF317AC17C9E}"/>
    <pc:docChg chg="custSel addSld modSld sldOrd">
      <pc:chgData name="卓馬 阿部" userId="e5907ebdf2ac0ab3" providerId="LiveId" clId="{F107EA46-F461-49AC-B655-DF317AC17C9E}" dt="2026-01-21T04:57:20.312" v="1305" actId="20577"/>
      <pc:docMkLst>
        <pc:docMk/>
      </pc:docMkLst>
      <pc:sldChg chg="modSp mod">
        <pc:chgData name="卓馬 阿部" userId="e5907ebdf2ac0ab3" providerId="LiveId" clId="{F107EA46-F461-49AC-B655-DF317AC17C9E}" dt="2026-01-21T03:22:46.606" v="131"/>
        <pc:sldMkLst>
          <pc:docMk/>
          <pc:sldMk cId="476407260" sldId="256"/>
        </pc:sldMkLst>
        <pc:spChg chg="mod">
          <ac:chgData name="卓馬 阿部" userId="e5907ebdf2ac0ab3" providerId="LiveId" clId="{F107EA46-F461-49AC-B655-DF317AC17C9E}" dt="2026-01-21T03:22:46.606" v="131"/>
          <ac:spMkLst>
            <pc:docMk/>
            <pc:sldMk cId="476407260" sldId="256"/>
            <ac:spMk id="3" creationId="{3DDB8D8D-96A8-FFAF-B028-762FDBBE03AE}"/>
          </ac:spMkLst>
        </pc:spChg>
      </pc:sldChg>
      <pc:sldChg chg="modSp new mod">
        <pc:chgData name="卓馬 阿部" userId="e5907ebdf2ac0ab3" providerId="LiveId" clId="{F107EA46-F461-49AC-B655-DF317AC17C9E}" dt="2026-01-21T04:03:04.555" v="689"/>
        <pc:sldMkLst>
          <pc:docMk/>
          <pc:sldMk cId="995317961" sldId="257"/>
        </pc:sldMkLst>
        <pc:spChg chg="mod">
          <ac:chgData name="卓馬 阿部" userId="e5907ebdf2ac0ab3" providerId="LiveId" clId="{F107EA46-F461-49AC-B655-DF317AC17C9E}" dt="2026-01-21T03:24:05.870" v="165"/>
          <ac:spMkLst>
            <pc:docMk/>
            <pc:sldMk cId="995317961" sldId="257"/>
            <ac:spMk id="2" creationId="{D5B44CFA-FB29-BA3A-EBDC-ADD5F4147336}"/>
          </ac:spMkLst>
        </pc:spChg>
        <pc:spChg chg="mod">
          <ac:chgData name="卓馬 阿部" userId="e5907ebdf2ac0ab3" providerId="LiveId" clId="{F107EA46-F461-49AC-B655-DF317AC17C9E}" dt="2026-01-21T04:03:04.555" v="689"/>
          <ac:spMkLst>
            <pc:docMk/>
            <pc:sldMk cId="995317961" sldId="257"/>
            <ac:spMk id="3" creationId="{89ABEA7D-CF36-6A74-AA69-E097D18D6FB8}"/>
          </ac:spMkLst>
        </pc:spChg>
      </pc:sldChg>
      <pc:sldChg chg="ord">
        <pc:chgData name="卓馬 阿部" userId="e5907ebdf2ac0ab3" providerId="LiveId" clId="{F107EA46-F461-49AC-B655-DF317AC17C9E}" dt="2026-01-21T04:29:45.390" v="864"/>
        <pc:sldMkLst>
          <pc:docMk/>
          <pc:sldMk cId="2061584288" sldId="258"/>
        </pc:sldMkLst>
      </pc:sldChg>
      <pc:sldChg chg="ord">
        <pc:chgData name="卓馬 阿部" userId="e5907ebdf2ac0ab3" providerId="LiveId" clId="{F107EA46-F461-49AC-B655-DF317AC17C9E}" dt="2026-01-21T04:29:11.734" v="862"/>
        <pc:sldMkLst>
          <pc:docMk/>
          <pc:sldMk cId="2063942401" sldId="261"/>
        </pc:sldMkLst>
      </pc:sldChg>
      <pc:sldChg chg="modSp mod">
        <pc:chgData name="卓馬 阿部" userId="e5907ebdf2ac0ab3" providerId="LiveId" clId="{F107EA46-F461-49AC-B655-DF317AC17C9E}" dt="2026-01-21T04:16:36.080" v="860" actId="20577"/>
        <pc:sldMkLst>
          <pc:docMk/>
          <pc:sldMk cId="1728036045" sldId="266"/>
        </pc:sldMkLst>
        <pc:spChg chg="mod">
          <ac:chgData name="卓馬 阿部" userId="e5907ebdf2ac0ab3" providerId="LiveId" clId="{F107EA46-F461-49AC-B655-DF317AC17C9E}" dt="2026-01-21T04:16:36.080" v="860" actId="20577"/>
          <ac:spMkLst>
            <pc:docMk/>
            <pc:sldMk cId="1728036045" sldId="266"/>
            <ac:spMk id="3" creationId="{9FE496AB-BF9E-2752-1B0E-81E122E9DD57}"/>
          </ac:spMkLst>
        </pc:spChg>
      </pc:sldChg>
      <pc:sldChg chg="modSp mod">
        <pc:chgData name="卓馬 阿部" userId="e5907ebdf2ac0ab3" providerId="LiveId" clId="{F107EA46-F461-49AC-B655-DF317AC17C9E}" dt="2026-01-21T04:54:14.811" v="1244" actId="20577"/>
        <pc:sldMkLst>
          <pc:docMk/>
          <pc:sldMk cId="1356551343" sldId="268"/>
        </pc:sldMkLst>
        <pc:spChg chg="mod">
          <ac:chgData name="卓馬 阿部" userId="e5907ebdf2ac0ab3" providerId="LiveId" clId="{F107EA46-F461-49AC-B655-DF317AC17C9E}" dt="2026-01-21T04:54:14.811" v="1244" actId="20577"/>
          <ac:spMkLst>
            <pc:docMk/>
            <pc:sldMk cId="1356551343" sldId="268"/>
            <ac:spMk id="3" creationId="{2A83BDD3-A95D-8A29-87D8-DAE4BC6166AC}"/>
          </ac:spMkLst>
        </pc:spChg>
      </pc:sldChg>
      <pc:sldChg chg="modSp mod">
        <pc:chgData name="卓馬 阿部" userId="e5907ebdf2ac0ab3" providerId="LiveId" clId="{F107EA46-F461-49AC-B655-DF317AC17C9E}" dt="2026-01-21T04:57:20.312" v="1305" actId="20577"/>
        <pc:sldMkLst>
          <pc:docMk/>
          <pc:sldMk cId="2493329121" sldId="269"/>
        </pc:sldMkLst>
        <pc:spChg chg="mod">
          <ac:chgData name="卓馬 阿部" userId="e5907ebdf2ac0ab3" providerId="LiveId" clId="{F107EA46-F461-49AC-B655-DF317AC17C9E}" dt="2026-01-21T04:57:20.312" v="1305" actId="20577"/>
          <ac:spMkLst>
            <pc:docMk/>
            <pc:sldMk cId="2493329121" sldId="269"/>
            <ac:spMk id="3" creationId="{8D2B5341-85F3-4C1B-8655-0183A4CCF569}"/>
          </ac:spMkLst>
        </pc:spChg>
      </pc:sldChg>
    </pc:docChg>
  </pc:docChgLst>
  <pc:docChgLst>
    <pc:chgData name="ゲスト ユーザー" providerId="Windows Live" clId="Web-{A15F2655-A5F8-3B35-6577-9288F478A0C3}"/>
    <pc:docChg chg="addSld delSld modSld sldOrd">
      <pc:chgData name="ゲスト ユーザー" userId="" providerId="Windows Live" clId="Web-{A15F2655-A5F8-3B35-6577-9288F478A0C3}" dt="2026-01-21T05:07:08.230" v="615" actId="1076"/>
      <pc:docMkLst>
        <pc:docMk/>
      </pc:docMkLst>
      <pc:sldChg chg="modSp">
        <pc:chgData name="ゲスト ユーザー" userId="" providerId="Windows Live" clId="Web-{A15F2655-A5F8-3B35-6577-9288F478A0C3}" dt="2026-01-21T03:21:39.262" v="16" actId="20577"/>
        <pc:sldMkLst>
          <pc:docMk/>
          <pc:sldMk cId="476407260" sldId="256"/>
        </pc:sldMkLst>
        <pc:spChg chg="mod">
          <ac:chgData name="ゲスト ユーザー" userId="" providerId="Windows Live" clId="Web-{A15F2655-A5F8-3B35-6577-9288F478A0C3}" dt="2026-01-21T03:21:39.262" v="16" actId="20577"/>
          <ac:spMkLst>
            <pc:docMk/>
            <pc:sldMk cId="476407260" sldId="256"/>
            <ac:spMk id="3" creationId="{3DDB8D8D-96A8-FFAF-B028-762FDBBE03AE}"/>
          </ac:spMkLst>
        </pc:spChg>
      </pc:sldChg>
      <pc:sldChg chg="modSp">
        <pc:chgData name="ゲスト ユーザー" userId="" providerId="Windows Live" clId="Web-{A15F2655-A5F8-3B35-6577-9288F478A0C3}" dt="2026-01-21T04:20:52.843" v="265" actId="20577"/>
        <pc:sldMkLst>
          <pc:docMk/>
          <pc:sldMk cId="995317961" sldId="257"/>
        </pc:sldMkLst>
        <pc:spChg chg="mod">
          <ac:chgData name="ゲスト ユーザー" userId="" providerId="Windows Live" clId="Web-{A15F2655-A5F8-3B35-6577-9288F478A0C3}" dt="2026-01-21T04:20:52.843" v="265" actId="20577"/>
          <ac:spMkLst>
            <pc:docMk/>
            <pc:sldMk cId="995317961" sldId="257"/>
            <ac:spMk id="3" creationId="{89ABEA7D-CF36-6A74-AA69-E097D18D6FB8}"/>
          </ac:spMkLst>
        </pc:spChg>
      </pc:sldChg>
      <pc:sldChg chg="modSp ord">
        <pc:chgData name="ゲスト ユーザー" userId="" providerId="Windows Live" clId="Web-{A15F2655-A5F8-3B35-6577-9288F478A0C3}" dt="2026-01-21T04:07:55.306" v="175" actId="20577"/>
        <pc:sldMkLst>
          <pc:docMk/>
          <pc:sldMk cId="2061584288" sldId="258"/>
        </pc:sldMkLst>
        <pc:spChg chg="mod">
          <ac:chgData name="ゲスト ユーザー" userId="" providerId="Windows Live" clId="Web-{A15F2655-A5F8-3B35-6577-9288F478A0C3}" dt="2026-01-21T04:07:55.306" v="175" actId="20577"/>
          <ac:spMkLst>
            <pc:docMk/>
            <pc:sldMk cId="2061584288" sldId="258"/>
            <ac:spMk id="2" creationId="{F6ACF544-5857-9330-FE34-50B2F7142D88}"/>
          </ac:spMkLst>
        </pc:spChg>
      </pc:sldChg>
      <pc:sldChg chg="modSp new ord">
        <pc:chgData name="ゲスト ユーザー" userId="" providerId="Windows Live" clId="Web-{A15F2655-A5F8-3B35-6577-9288F478A0C3}" dt="2026-01-21T05:07:08.230" v="615" actId="1076"/>
        <pc:sldMkLst>
          <pc:docMk/>
          <pc:sldMk cId="4108295108" sldId="259"/>
        </pc:sldMkLst>
        <pc:spChg chg="mod">
          <ac:chgData name="ゲスト ユーザー" userId="" providerId="Windows Live" clId="Web-{A15F2655-A5F8-3B35-6577-9288F478A0C3}" dt="2026-01-21T03:42:21.877" v="70" actId="20577"/>
          <ac:spMkLst>
            <pc:docMk/>
            <pc:sldMk cId="4108295108" sldId="259"/>
            <ac:spMk id="2" creationId="{03E17D71-8D88-49D7-F59D-218EA4E5C0B3}"/>
          </ac:spMkLst>
        </pc:spChg>
        <pc:spChg chg="mod">
          <ac:chgData name="ゲスト ユーザー" userId="" providerId="Windows Live" clId="Web-{A15F2655-A5F8-3B35-6577-9288F478A0C3}" dt="2026-01-21T05:07:08.230" v="615" actId="1076"/>
          <ac:spMkLst>
            <pc:docMk/>
            <pc:sldMk cId="4108295108" sldId="259"/>
            <ac:spMk id="3" creationId="{7D331783-A406-AF32-A3C9-FC504A3F082A}"/>
          </ac:spMkLst>
        </pc:spChg>
      </pc:sldChg>
      <pc:sldChg chg="modSp new del ord">
        <pc:chgData name="ゲスト ユーザー" userId="" providerId="Windows Live" clId="Web-{A15F2655-A5F8-3B35-6577-9288F478A0C3}" dt="2026-01-21T04:41:21.111" v="458"/>
        <pc:sldMkLst>
          <pc:docMk/>
          <pc:sldMk cId="3247762224" sldId="260"/>
        </pc:sldMkLst>
        <pc:spChg chg="mod">
          <ac:chgData name="ゲスト ユーザー" userId="" providerId="Windows Live" clId="Web-{A15F2655-A5F8-3B35-6577-9288F478A0C3}" dt="2026-01-21T03:40:46.717" v="56" actId="20577"/>
          <ac:spMkLst>
            <pc:docMk/>
            <pc:sldMk cId="3247762224" sldId="260"/>
            <ac:spMk id="2" creationId="{BD13ADEE-B4F1-945E-343D-A4C7E10DEC15}"/>
          </ac:spMkLst>
        </pc:spChg>
      </pc:sldChg>
      <pc:sldChg chg="modSp new">
        <pc:chgData name="ゲスト ユーザー" userId="" providerId="Windows Live" clId="Web-{A15F2655-A5F8-3B35-6577-9288F478A0C3}" dt="2026-01-21T04:08:09.119" v="177" actId="20577"/>
        <pc:sldMkLst>
          <pc:docMk/>
          <pc:sldMk cId="2063942401" sldId="261"/>
        </pc:sldMkLst>
        <pc:spChg chg="mod">
          <ac:chgData name="ゲスト ユーザー" userId="" providerId="Windows Live" clId="Web-{A15F2655-A5F8-3B35-6577-9288F478A0C3}" dt="2026-01-21T04:08:09.119" v="177" actId="20577"/>
          <ac:spMkLst>
            <pc:docMk/>
            <pc:sldMk cId="2063942401" sldId="261"/>
            <ac:spMk id="2" creationId="{60FD7742-BDAF-AF5E-0760-8C8360156C6C}"/>
          </ac:spMkLst>
        </pc:spChg>
      </pc:sldChg>
      <pc:sldChg chg="modSp new">
        <pc:chgData name="ゲスト ユーザー" userId="" providerId="Windows Live" clId="Web-{A15F2655-A5F8-3B35-6577-9288F478A0C3}" dt="2026-01-21T04:44:53.690" v="467" actId="20577"/>
        <pc:sldMkLst>
          <pc:docMk/>
          <pc:sldMk cId="2364754028" sldId="262"/>
        </pc:sldMkLst>
        <pc:spChg chg="mod">
          <ac:chgData name="ゲスト ユーザー" userId="" providerId="Windows Live" clId="Web-{A15F2655-A5F8-3B35-6577-9288F478A0C3}" dt="2026-01-21T03:42:06.048" v="66" actId="20577"/>
          <ac:spMkLst>
            <pc:docMk/>
            <pc:sldMk cId="2364754028" sldId="262"/>
            <ac:spMk id="2" creationId="{4A7E7DDC-C7D4-59A3-BC80-EB89B7CD0668}"/>
          </ac:spMkLst>
        </pc:spChg>
        <pc:spChg chg="mod">
          <ac:chgData name="ゲスト ユーザー" userId="" providerId="Windows Live" clId="Web-{A15F2655-A5F8-3B35-6577-9288F478A0C3}" dt="2026-01-21T04:44:53.690" v="467" actId="20577"/>
          <ac:spMkLst>
            <pc:docMk/>
            <pc:sldMk cId="2364754028" sldId="262"/>
            <ac:spMk id="3" creationId="{BD658A6A-6A73-0886-2012-9F21C7E817D3}"/>
          </ac:spMkLst>
        </pc:spChg>
      </pc:sldChg>
      <pc:sldChg chg="modSp new ord">
        <pc:chgData name="ゲスト ユーザー" userId="" providerId="Windows Live" clId="Web-{A15F2655-A5F8-3B35-6577-9288F478A0C3}" dt="2026-01-21T05:06:45.011" v="613" actId="20577"/>
        <pc:sldMkLst>
          <pc:docMk/>
          <pc:sldMk cId="2406181024" sldId="263"/>
        </pc:sldMkLst>
        <pc:spChg chg="mod">
          <ac:chgData name="ゲスト ユーザー" userId="" providerId="Windows Live" clId="Web-{A15F2655-A5F8-3B35-6577-9288F478A0C3}" dt="2026-01-21T03:57:25.509" v="100" actId="20577"/>
          <ac:spMkLst>
            <pc:docMk/>
            <pc:sldMk cId="2406181024" sldId="263"/>
            <ac:spMk id="2" creationId="{C3EDC66F-ED98-C656-E0CC-D25088D6B99A}"/>
          </ac:spMkLst>
        </pc:spChg>
        <pc:spChg chg="mod">
          <ac:chgData name="ゲスト ユーザー" userId="" providerId="Windows Live" clId="Web-{A15F2655-A5F8-3B35-6577-9288F478A0C3}" dt="2026-01-21T05:06:45.011" v="613" actId="20577"/>
          <ac:spMkLst>
            <pc:docMk/>
            <pc:sldMk cId="2406181024" sldId="263"/>
            <ac:spMk id="3" creationId="{CF0D9B6E-0734-2E99-97AE-C234495E903D}"/>
          </ac:spMkLst>
        </pc:spChg>
      </pc:sldChg>
      <pc:sldChg chg="modSp new del ord">
        <pc:chgData name="ゲスト ユーザー" userId="" providerId="Windows Live" clId="Web-{A15F2655-A5F8-3B35-6577-9288F478A0C3}" dt="2026-01-21T04:41:13.767" v="457"/>
        <pc:sldMkLst>
          <pc:docMk/>
          <pc:sldMk cId="2617746843" sldId="264"/>
        </pc:sldMkLst>
        <pc:spChg chg="mod">
          <ac:chgData name="ゲスト ユーザー" userId="" providerId="Windows Live" clId="Web-{A15F2655-A5F8-3B35-6577-9288F478A0C3}" dt="2026-01-21T03:42:47.206" v="72" actId="20577"/>
          <ac:spMkLst>
            <pc:docMk/>
            <pc:sldMk cId="2617746843" sldId="264"/>
            <ac:spMk id="2" creationId="{45E63381-51D6-3CD6-A5E2-AB6C16655487}"/>
          </ac:spMkLst>
        </pc:spChg>
      </pc:sldChg>
      <pc:sldChg chg="modSp new ord">
        <pc:chgData name="ゲスト ユーザー" userId="" providerId="Windows Live" clId="Web-{A15F2655-A5F8-3B35-6577-9288F478A0C3}" dt="2026-01-21T04:12:50.313" v="214" actId="20577"/>
        <pc:sldMkLst>
          <pc:docMk/>
          <pc:sldMk cId="56570406" sldId="265"/>
        </pc:sldMkLst>
        <pc:spChg chg="mod">
          <ac:chgData name="ゲスト ユーザー" userId="" providerId="Windows Live" clId="Web-{A15F2655-A5F8-3B35-6577-9288F478A0C3}" dt="2026-01-21T04:03:50.864" v="135" actId="20577"/>
          <ac:spMkLst>
            <pc:docMk/>
            <pc:sldMk cId="56570406" sldId="265"/>
            <ac:spMk id="2" creationId="{7218E264-8473-8964-5DAC-0665F22C386D}"/>
          </ac:spMkLst>
        </pc:spChg>
        <pc:spChg chg="mod">
          <ac:chgData name="ゲスト ユーザー" userId="" providerId="Windows Live" clId="Web-{A15F2655-A5F8-3B35-6577-9288F478A0C3}" dt="2026-01-21T04:12:50.313" v="214" actId="20577"/>
          <ac:spMkLst>
            <pc:docMk/>
            <pc:sldMk cId="56570406" sldId="265"/>
            <ac:spMk id="3" creationId="{569611B5-8444-B2F4-968F-03F1DE720BC2}"/>
          </ac:spMkLst>
        </pc:spChg>
      </pc:sldChg>
      <pc:sldChg chg="modSp new">
        <pc:chgData name="ゲスト ユーザー" userId="" providerId="Windows Live" clId="Web-{A15F2655-A5F8-3B35-6577-9288F478A0C3}" dt="2026-01-21T04:00:56.282" v="122" actId="20577"/>
        <pc:sldMkLst>
          <pc:docMk/>
          <pc:sldMk cId="1728036045" sldId="266"/>
        </pc:sldMkLst>
        <pc:spChg chg="mod">
          <ac:chgData name="ゲスト ユーザー" userId="" providerId="Windows Live" clId="Web-{A15F2655-A5F8-3B35-6577-9288F478A0C3}" dt="2026-01-21T03:54:48.969" v="87" actId="20577"/>
          <ac:spMkLst>
            <pc:docMk/>
            <pc:sldMk cId="1728036045" sldId="266"/>
            <ac:spMk id="2" creationId="{BB459149-4EE9-60FF-DB5E-60274C4B7B75}"/>
          </ac:spMkLst>
        </pc:spChg>
        <pc:spChg chg="mod">
          <ac:chgData name="ゲスト ユーザー" userId="" providerId="Windows Live" clId="Web-{A15F2655-A5F8-3B35-6577-9288F478A0C3}" dt="2026-01-21T04:00:56.282" v="122" actId="20577"/>
          <ac:spMkLst>
            <pc:docMk/>
            <pc:sldMk cId="1728036045" sldId="266"/>
            <ac:spMk id="3" creationId="{9FE496AB-BF9E-2752-1B0E-81E122E9DD57}"/>
          </ac:spMkLst>
        </pc:spChg>
      </pc:sldChg>
      <pc:sldChg chg="modSp new">
        <pc:chgData name="ゲスト ユーザー" userId="" providerId="Windows Live" clId="Web-{A15F2655-A5F8-3B35-6577-9288F478A0C3}" dt="2026-01-21T04:55:48.329" v="546" actId="20577"/>
        <pc:sldMkLst>
          <pc:docMk/>
          <pc:sldMk cId="38901541" sldId="267"/>
        </pc:sldMkLst>
        <pc:spChg chg="mod">
          <ac:chgData name="ゲスト ユーザー" userId="" providerId="Windows Live" clId="Web-{A15F2655-A5F8-3B35-6577-9288F478A0C3}" dt="2026-01-21T03:57:35.791" v="102" actId="20577"/>
          <ac:spMkLst>
            <pc:docMk/>
            <pc:sldMk cId="38901541" sldId="267"/>
            <ac:spMk id="2" creationId="{398B0C1C-4156-5ABB-4A8B-C193081C29F2}"/>
          </ac:spMkLst>
        </pc:spChg>
        <pc:spChg chg="mod">
          <ac:chgData name="ゲスト ユーザー" userId="" providerId="Windows Live" clId="Web-{A15F2655-A5F8-3B35-6577-9288F478A0C3}" dt="2026-01-21T04:55:48.329" v="546" actId="20577"/>
          <ac:spMkLst>
            <pc:docMk/>
            <pc:sldMk cId="38901541" sldId="267"/>
            <ac:spMk id="3" creationId="{8C91C20C-6C08-D632-26E9-FB6B22829CE9}"/>
          </ac:spMkLst>
        </pc:spChg>
      </pc:sldChg>
      <pc:sldChg chg="modSp new del">
        <pc:chgData name="ゲスト ユーザー" userId="" providerId="Windows Live" clId="Web-{A15F2655-A5F8-3B35-6577-9288F478A0C3}" dt="2026-01-21T03:57:14.040" v="99"/>
        <pc:sldMkLst>
          <pc:docMk/>
          <pc:sldMk cId="3089233040" sldId="267"/>
        </pc:sldMkLst>
        <pc:spChg chg="mod">
          <ac:chgData name="ゲスト ユーザー" userId="" providerId="Windows Live" clId="Web-{A15F2655-A5F8-3B35-6577-9288F478A0C3}" dt="2026-01-21T03:56:58.680" v="98" actId="20577"/>
          <ac:spMkLst>
            <pc:docMk/>
            <pc:sldMk cId="3089233040" sldId="267"/>
            <ac:spMk id="2" creationId="{7CF823A1-F14A-0467-520A-83BAD4A83D1D}"/>
          </ac:spMkLst>
        </pc:spChg>
      </pc:sldChg>
      <pc:sldChg chg="modSp new">
        <pc:chgData name="ゲスト ユーザー" userId="" providerId="Windows Live" clId="Web-{A15F2655-A5F8-3B35-6577-9288F478A0C3}" dt="2026-01-21T03:58:04.683" v="104" actId="20577"/>
        <pc:sldMkLst>
          <pc:docMk/>
          <pc:sldMk cId="1356551343" sldId="268"/>
        </pc:sldMkLst>
        <pc:spChg chg="mod">
          <ac:chgData name="ゲスト ユーザー" userId="" providerId="Windows Live" clId="Web-{A15F2655-A5F8-3B35-6577-9288F478A0C3}" dt="2026-01-21T03:58:04.683" v="104" actId="20577"/>
          <ac:spMkLst>
            <pc:docMk/>
            <pc:sldMk cId="1356551343" sldId="268"/>
            <ac:spMk id="2" creationId="{C870A774-E969-24E2-07E6-764E59B7DB7A}"/>
          </ac:spMkLst>
        </pc:spChg>
      </pc:sldChg>
      <pc:sldChg chg="modSp new">
        <pc:chgData name="ゲスト ユーザー" userId="" providerId="Windows Live" clId="Web-{A15F2655-A5F8-3B35-6577-9288F478A0C3}" dt="2026-01-21T03:58:25.152" v="106" actId="20577"/>
        <pc:sldMkLst>
          <pc:docMk/>
          <pc:sldMk cId="2493329121" sldId="269"/>
        </pc:sldMkLst>
        <pc:spChg chg="mod">
          <ac:chgData name="ゲスト ユーザー" userId="" providerId="Windows Live" clId="Web-{A15F2655-A5F8-3B35-6577-9288F478A0C3}" dt="2026-01-21T03:58:25.152" v="106" actId="20577"/>
          <ac:spMkLst>
            <pc:docMk/>
            <pc:sldMk cId="2493329121" sldId="269"/>
            <ac:spMk id="2" creationId="{72F64EAB-3267-30D4-F5CC-5D555B8750BB}"/>
          </ac:spMkLst>
        </pc:spChg>
      </pc:sldChg>
      <pc:sldChg chg="modSp new">
        <pc:chgData name="ゲスト ユーザー" userId="" providerId="Windows Live" clId="Web-{A15F2655-A5F8-3B35-6577-9288F478A0C3}" dt="2026-01-21T04:23:47.992" v="287" actId="20577"/>
        <pc:sldMkLst>
          <pc:docMk/>
          <pc:sldMk cId="1932426319" sldId="270"/>
        </pc:sldMkLst>
        <pc:spChg chg="mod">
          <ac:chgData name="ゲスト ユーザー" userId="" providerId="Windows Live" clId="Web-{A15F2655-A5F8-3B35-6577-9288F478A0C3}" dt="2026-01-21T04:13:23.439" v="216" actId="20577"/>
          <ac:spMkLst>
            <pc:docMk/>
            <pc:sldMk cId="1932426319" sldId="270"/>
            <ac:spMk id="2" creationId="{2B885327-A180-2CA1-2846-9C6B6B9F559A}"/>
          </ac:spMkLst>
        </pc:spChg>
        <pc:spChg chg="mod">
          <ac:chgData name="ゲスト ユーザー" userId="" providerId="Windows Live" clId="Web-{A15F2655-A5F8-3B35-6577-9288F478A0C3}" dt="2026-01-21T04:23:47.992" v="287" actId="20577"/>
          <ac:spMkLst>
            <pc:docMk/>
            <pc:sldMk cId="1932426319" sldId="270"/>
            <ac:spMk id="3" creationId="{4E5EE503-BC9C-F287-045D-5292819C98F6}"/>
          </ac:spMkLst>
        </pc:spChg>
      </pc:sldChg>
      <pc:sldChg chg="modSp new">
        <pc:chgData name="ゲスト ユーザー" userId="" providerId="Windows Live" clId="Web-{A15F2655-A5F8-3B35-6577-9288F478A0C3}" dt="2026-01-21T04:32:44.995" v="451" actId="20577"/>
        <pc:sldMkLst>
          <pc:docMk/>
          <pc:sldMk cId="1238321237" sldId="271"/>
        </pc:sldMkLst>
        <pc:spChg chg="mod">
          <ac:chgData name="ゲスト ユーザー" userId="" providerId="Windows Live" clId="Web-{A15F2655-A5F8-3B35-6577-9288F478A0C3}" dt="2026-01-21T04:24:26.445" v="292" actId="20577"/>
          <ac:spMkLst>
            <pc:docMk/>
            <pc:sldMk cId="1238321237" sldId="271"/>
            <ac:spMk id="2" creationId="{247CECF2-70B4-300F-16A6-FB58E040B105}"/>
          </ac:spMkLst>
        </pc:spChg>
        <pc:spChg chg="mod">
          <ac:chgData name="ゲスト ユーザー" userId="" providerId="Windows Live" clId="Web-{A15F2655-A5F8-3B35-6577-9288F478A0C3}" dt="2026-01-21T04:32:44.995" v="451" actId="20577"/>
          <ac:spMkLst>
            <pc:docMk/>
            <pc:sldMk cId="1238321237" sldId="271"/>
            <ac:spMk id="3" creationId="{467B7557-8FFA-5815-32AA-181A423279F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585FE-7E59-95BF-80CF-489168F81B9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5CDE1C0-6A39-141C-7167-DE2BCE1E66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923F55D-71F7-789A-31B3-C5F397C147F5}"/>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E830D021-1316-F7BA-5FB8-6DB9C92794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B9C983-827D-6D8F-5C5F-994DF235E46F}"/>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2328393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C98868-F937-B8C7-D83A-9DB24D82243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48796EB-5318-B7E8-2949-4FEAF4AFB63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1804C37-9FC2-437D-6B1E-4B5D9DF3275D}"/>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DC4F60DC-13AB-8089-1168-A6631AF5C97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4C7D87-6FF3-0F18-DA8C-C5702193CD45}"/>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3342426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F7B12FF-9AC5-7A28-5962-8B326B4F1B3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410B48F-16C1-54B4-8E28-5AB1238B7D8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053512-7DE1-9063-4297-36F58FF6647F}"/>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BC3B3020-1F1B-A41C-137E-70CA0D11EBB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960DD6-B361-D21C-B2F0-74CC1D30F585}"/>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2211605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DB4B7C-AAFA-4C86-7726-D3A77BAAE53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4CF7E7-BAF6-8B39-C172-841D018B010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1270E1-F9E1-CB9A-D625-65AE03DF7E95}"/>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1B1BDC4F-BED9-204E-139C-9D8226FC0C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8CE057-FA46-0F31-EB25-B3F9CC30CD07}"/>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53926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106E0-3880-A546-6254-D4FB1D4B6CB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28487F9-7A67-912B-2C55-29BAA313AFC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53B40D1-8CDD-EE79-583E-D3D19C4C852B}"/>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CDFB9710-9953-7117-2400-57FBCF2402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289C1E-E6B8-FB8C-5235-27BF8C90E3C4}"/>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1741429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70CA2D-1B9E-0BD1-A302-4BBF9D67218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B8AAA0-021A-D44D-9061-D318A2EF047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AE6186A-D6D5-80F1-E437-0CFF6E0DCEA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A9F5735-9D81-1DB0-3487-3D717093B0D2}"/>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6" name="フッター プレースホルダー 5">
            <a:extLst>
              <a:ext uri="{FF2B5EF4-FFF2-40B4-BE49-F238E27FC236}">
                <a16:creationId xmlns:a16="http://schemas.microsoft.com/office/drawing/2014/main" id="{9F404AA8-2908-D306-C7D4-8502C0C80B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5129E1E-DAA8-5EE8-ACB9-8819DEE24205}"/>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4048070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F4FC7D-239C-A873-6742-47A6FD11371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5F2357-DDE0-1F71-61E1-0E693119B4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4677C8F-CFAB-DDBF-9856-9554CAD6760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26A4CD2-863E-C952-A084-1200A9F112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6C61D14-26A3-D3CE-E751-284F4052C68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24C793F-1726-A87C-099B-64C11EBF10A9}"/>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8" name="フッター プレースホルダー 7">
            <a:extLst>
              <a:ext uri="{FF2B5EF4-FFF2-40B4-BE49-F238E27FC236}">
                <a16:creationId xmlns:a16="http://schemas.microsoft.com/office/drawing/2014/main" id="{272083EC-3B34-0708-1039-BB2FA83B0DE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211657D-66A0-72A8-89D9-ACA466586BEC}"/>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390335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8213B6-B4CA-4816-1B1E-B8E48252A10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53F4095-CFA2-0964-4717-AE1E0458A4C8}"/>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4" name="フッター プレースホルダー 3">
            <a:extLst>
              <a:ext uri="{FF2B5EF4-FFF2-40B4-BE49-F238E27FC236}">
                <a16:creationId xmlns:a16="http://schemas.microsoft.com/office/drawing/2014/main" id="{A53BA628-8652-21DC-7633-CB46BFEB3E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49BEC92-F378-091E-4D3D-68FBC094BA56}"/>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6144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8EFC4E9-E806-3177-F5AB-B2968248D9E4}"/>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3" name="フッター プレースホルダー 2">
            <a:extLst>
              <a:ext uri="{FF2B5EF4-FFF2-40B4-BE49-F238E27FC236}">
                <a16:creationId xmlns:a16="http://schemas.microsoft.com/office/drawing/2014/main" id="{FA1B10E4-57FB-269B-4FCF-476DFCF909D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7AECC2D-2E78-1A30-9D4C-8A197364E0F0}"/>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3880218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3C89FC-4BC6-CDB4-05BD-F36EC52E2BC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273D5B-36DF-9D01-A70C-EF5EECCCD8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FEB83C6-8A71-E509-AE7F-DC067A3545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3226657-F9F8-5BB0-757F-27848719FE02}"/>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6" name="フッター プレースホルダー 5">
            <a:extLst>
              <a:ext uri="{FF2B5EF4-FFF2-40B4-BE49-F238E27FC236}">
                <a16:creationId xmlns:a16="http://schemas.microsoft.com/office/drawing/2014/main" id="{00B7EED4-2BF0-5381-7735-51EF79D2BF4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4D56E88-B3DB-C009-862D-83F303964B65}"/>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2065030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E8B73C-C90D-6DEB-8F15-FFEE04B1ED5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E82AD3C-3EB9-0DC2-35F8-30DDB9D6B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0DB2AC8-25DA-D7AD-C491-6178F5BB92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175E8B-C0DF-CE48-EB05-8659D9A670D5}"/>
              </a:ext>
            </a:extLst>
          </p:cNvPr>
          <p:cNvSpPr>
            <a:spLocks noGrp="1"/>
          </p:cNvSpPr>
          <p:nvPr>
            <p:ph type="dt" sz="half" idx="10"/>
          </p:nvPr>
        </p:nvSpPr>
        <p:spPr/>
        <p:txBody>
          <a:bodyPr/>
          <a:lstStyle/>
          <a:p>
            <a:fld id="{66E7D991-2317-4FB4-9374-91B7032FFADA}" type="datetimeFigureOut">
              <a:rPr kumimoji="1" lang="ja-JP" altLang="en-US" smtClean="0"/>
              <a:t>2026/1/21</a:t>
            </a:fld>
            <a:endParaRPr kumimoji="1" lang="ja-JP" altLang="en-US"/>
          </a:p>
        </p:txBody>
      </p:sp>
      <p:sp>
        <p:nvSpPr>
          <p:cNvPr id="6" name="フッター プレースホルダー 5">
            <a:extLst>
              <a:ext uri="{FF2B5EF4-FFF2-40B4-BE49-F238E27FC236}">
                <a16:creationId xmlns:a16="http://schemas.microsoft.com/office/drawing/2014/main" id="{79369FF1-583D-0A32-526B-28EE92B5F53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F532CA1-A76A-624B-2975-B8EA381B1CC4}"/>
              </a:ext>
            </a:extLst>
          </p:cNvPr>
          <p:cNvSpPr>
            <a:spLocks noGrp="1"/>
          </p:cNvSpPr>
          <p:nvPr>
            <p:ph type="sldNum" sz="quarter" idx="12"/>
          </p:nvPr>
        </p:nvSpPr>
        <p:spPr/>
        <p:txBody>
          <a:body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2581535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8C00F2E-349D-DEC5-0DB0-0F389B5E18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87F95D-62CD-78B3-FD24-09A0941772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BAD4D3-25EE-A6DA-8A15-9C871FDE2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E7D991-2317-4FB4-9374-91B7032FFADA}"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2F790703-2325-5D86-CB2F-581E391EB7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C7CEAF6-101A-DFA5-72A7-BBB0D1660B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B3C727-9F4D-42E4-9A6E-B9AC0015C313}" type="slidenum">
              <a:rPr kumimoji="1" lang="ja-JP" altLang="en-US" smtClean="0"/>
              <a:t>‹#›</a:t>
            </a:fld>
            <a:endParaRPr kumimoji="1" lang="ja-JP" altLang="en-US"/>
          </a:p>
        </p:txBody>
      </p:sp>
    </p:spTree>
    <p:extLst>
      <p:ext uri="{BB962C8B-B14F-4D97-AF65-F5344CB8AC3E}">
        <p14:creationId xmlns:p14="http://schemas.microsoft.com/office/powerpoint/2010/main" val="863623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pref.gunma.jp/uploaded/attachment/18818.pdf" TargetMode="External"/><Relationship Id="rId2" Type="http://schemas.openxmlformats.org/officeDocument/2006/relationships/hyperlink" Target="https://www.hws-kyokai.or.jp/images/ronbun/all/201107-03.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npa.go.jp/policies/application/license_renewal/jishuhennou.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DA89D1-83DC-70A7-33B2-662286047FE1}"/>
              </a:ext>
            </a:extLst>
          </p:cNvPr>
          <p:cNvSpPr>
            <a:spLocks noGrp="1"/>
          </p:cNvSpPr>
          <p:nvPr>
            <p:ph type="ctrTitle"/>
          </p:nvPr>
        </p:nvSpPr>
        <p:spPr/>
        <p:txBody>
          <a:bodyPr/>
          <a:lstStyle/>
          <a:p>
            <a:r>
              <a:rPr lang="ja-JP" altLang="en-US">
                <a:ea typeface="游ゴシック Light"/>
              </a:rPr>
              <a:t>車依存社会で免許返納を促すためには</a:t>
            </a:r>
            <a:endParaRPr kumimoji="1" lang="ja-JP" altLang="en-US"/>
          </a:p>
        </p:txBody>
      </p:sp>
      <p:sp>
        <p:nvSpPr>
          <p:cNvPr id="3" name="字幕 2">
            <a:extLst>
              <a:ext uri="{FF2B5EF4-FFF2-40B4-BE49-F238E27FC236}">
                <a16:creationId xmlns:a16="http://schemas.microsoft.com/office/drawing/2014/main" id="{3DDB8D8D-96A8-FFAF-B028-762FDBBE03AE}"/>
              </a:ext>
            </a:extLst>
          </p:cNvPr>
          <p:cNvSpPr>
            <a:spLocks noGrp="1"/>
          </p:cNvSpPr>
          <p:nvPr>
            <p:ph type="subTitle" idx="1"/>
          </p:nvPr>
        </p:nvSpPr>
        <p:spPr/>
        <p:txBody>
          <a:bodyPr vert="horz" lIns="91440" tIns="45720" rIns="91440" bIns="45720" rtlCol="0" anchor="t">
            <a:normAutofit fontScale="77500" lnSpcReduction="20000"/>
          </a:bodyPr>
          <a:lstStyle/>
          <a:p>
            <a:r>
              <a:rPr lang="ja-JP" altLang="en-US">
                <a:ea typeface="游ゴシック"/>
              </a:rPr>
              <a:t>C1250711　小原　妃香瑠</a:t>
            </a:r>
          </a:p>
          <a:p>
            <a:r>
              <a:rPr lang="ja-JP" altLang="en-US">
                <a:ea typeface="游ゴシック"/>
              </a:rPr>
              <a:t>C1252259　　馬場　心菜</a:t>
            </a:r>
            <a:endParaRPr lang="en-US" altLang="ja-JP">
              <a:ea typeface="游ゴシック"/>
            </a:endParaRPr>
          </a:p>
          <a:p>
            <a:r>
              <a:rPr lang="en-US" altLang="ja-JP">
                <a:ea typeface="游ゴシック"/>
              </a:rPr>
              <a:t>C1250088</a:t>
            </a:r>
            <a:r>
              <a:rPr lang="ja-JP" altLang="en-US">
                <a:ea typeface="游ゴシック"/>
              </a:rPr>
              <a:t>　　　阿部卓馬</a:t>
            </a:r>
          </a:p>
          <a:p>
            <a:r>
              <a:rPr lang="ja-JP" altLang="en-US">
                <a:ea typeface="游ゴシック"/>
              </a:rPr>
              <a:t>C125077A　　　蒲澤世梛</a:t>
            </a:r>
            <a:endParaRPr lang="en-US" altLang="ja-JP">
              <a:ea typeface="游ゴシック"/>
            </a:endParaRPr>
          </a:p>
          <a:p>
            <a:r>
              <a:rPr lang="en-US" altLang="ja-JP">
                <a:ea typeface="游ゴシック"/>
              </a:rPr>
              <a:t>C1252845</a:t>
            </a:r>
            <a:r>
              <a:rPr lang="ja-JP" altLang="en-US">
                <a:ea typeface="游ゴシック"/>
              </a:rPr>
              <a:t>　　　渡部真羽</a:t>
            </a:r>
          </a:p>
        </p:txBody>
      </p:sp>
    </p:spTree>
    <p:extLst>
      <p:ext uri="{BB962C8B-B14F-4D97-AF65-F5344CB8AC3E}">
        <p14:creationId xmlns:p14="http://schemas.microsoft.com/office/powerpoint/2010/main" val="476407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FD7742-BDAF-AF5E-0760-8C8360156C6C}"/>
              </a:ext>
            </a:extLst>
          </p:cNvPr>
          <p:cNvSpPr>
            <a:spLocks noGrp="1"/>
          </p:cNvSpPr>
          <p:nvPr>
            <p:ph type="title"/>
          </p:nvPr>
        </p:nvSpPr>
        <p:spPr/>
        <p:txBody>
          <a:bodyPr/>
          <a:lstStyle/>
          <a:p>
            <a:r>
              <a:rPr lang="ja-JP" altLang="en-US">
                <a:ea typeface="游ゴシック Light"/>
              </a:rPr>
              <a:t>解決策２</a:t>
            </a:r>
            <a:endParaRPr kumimoji="1" lang="ja-JP" altLang="en-US"/>
          </a:p>
        </p:txBody>
      </p:sp>
      <p:sp>
        <p:nvSpPr>
          <p:cNvPr id="3" name="コンテンツ プレースホルダー 2">
            <a:extLst>
              <a:ext uri="{FF2B5EF4-FFF2-40B4-BE49-F238E27FC236}">
                <a16:creationId xmlns:a16="http://schemas.microsoft.com/office/drawing/2014/main" id="{7D0463A3-BC60-8839-D29B-07CEB0A34D2D}"/>
              </a:ext>
            </a:extLst>
          </p:cNvPr>
          <p:cNvSpPr>
            <a:spLocks noGrp="1"/>
          </p:cNvSpPr>
          <p:nvPr>
            <p:ph idx="1"/>
          </p:nvPr>
        </p:nvSpPr>
        <p:spPr/>
        <p:txBody>
          <a:bodyPr vert="horz" lIns="91440" tIns="45720" rIns="91440" bIns="45720" rtlCol="0" anchor="t">
            <a:normAutofit/>
          </a:bodyPr>
          <a:lstStyle/>
          <a:p>
            <a:pPr marL="0" indent="0">
              <a:buNone/>
            </a:pPr>
            <a:r>
              <a:rPr lang="ja-JP" altLang="en-US">
                <a:ea typeface="游ゴシック"/>
              </a:rPr>
              <a:t>いきなり返納するのではなく</a:t>
            </a:r>
          </a:p>
          <a:p>
            <a:r>
              <a:rPr lang="ja-JP" altLang="en-US">
                <a:ea typeface="游ゴシック"/>
              </a:rPr>
              <a:t>夜間や高速道路などの運転制限</a:t>
            </a:r>
          </a:p>
          <a:p>
            <a:r>
              <a:rPr lang="ja-JP" altLang="en-US">
                <a:ea typeface="游ゴシック"/>
              </a:rPr>
              <a:t>趣味や娯楽を目的とした移動は公共交通機関で</a:t>
            </a:r>
          </a:p>
          <a:p>
            <a:r>
              <a:rPr lang="ja-JP" altLang="en-US">
                <a:ea typeface="游ゴシック"/>
              </a:rPr>
              <a:t>定期的な運転能力のチェック</a:t>
            </a:r>
          </a:p>
          <a:p>
            <a:endParaRPr lang="ja-JP" altLang="en-US">
              <a:ea typeface="游ゴシック"/>
            </a:endParaRPr>
          </a:p>
        </p:txBody>
      </p:sp>
    </p:spTree>
    <p:extLst>
      <p:ext uri="{BB962C8B-B14F-4D97-AF65-F5344CB8AC3E}">
        <p14:creationId xmlns:p14="http://schemas.microsoft.com/office/powerpoint/2010/main" val="2063942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8B0C1C-4156-5ABB-4A8B-C193081C29F2}"/>
              </a:ext>
            </a:extLst>
          </p:cNvPr>
          <p:cNvSpPr>
            <a:spLocks noGrp="1"/>
          </p:cNvSpPr>
          <p:nvPr>
            <p:ph type="title"/>
          </p:nvPr>
        </p:nvSpPr>
        <p:spPr/>
        <p:txBody>
          <a:bodyPr/>
          <a:lstStyle/>
          <a:p>
            <a:r>
              <a:rPr lang="ja-JP" altLang="en-US">
                <a:ea typeface="游ゴシック Light"/>
              </a:rPr>
              <a:t>考察</a:t>
            </a:r>
            <a:endParaRPr kumimoji="1" lang="ja-JP" altLang="en-US"/>
          </a:p>
        </p:txBody>
      </p:sp>
      <p:sp>
        <p:nvSpPr>
          <p:cNvPr id="3" name="コンテンツ プレースホルダー 2">
            <a:extLst>
              <a:ext uri="{FF2B5EF4-FFF2-40B4-BE49-F238E27FC236}">
                <a16:creationId xmlns:a16="http://schemas.microsoft.com/office/drawing/2014/main" id="{8C91C20C-6C08-D632-26E9-FB6B22829CE9}"/>
              </a:ext>
            </a:extLst>
          </p:cNvPr>
          <p:cNvSpPr>
            <a:spLocks noGrp="1"/>
          </p:cNvSpPr>
          <p:nvPr>
            <p:ph idx="1"/>
          </p:nvPr>
        </p:nvSpPr>
        <p:spPr>
          <a:xfrm>
            <a:off x="838200" y="1677184"/>
            <a:ext cx="10515600" cy="4499779"/>
          </a:xfrm>
        </p:spPr>
        <p:txBody>
          <a:bodyPr vert="horz" lIns="91440" tIns="45720" rIns="91440" bIns="45720" rtlCol="0" anchor="t">
            <a:normAutofit/>
          </a:bodyPr>
          <a:lstStyle/>
          <a:p>
            <a:r>
              <a:rPr lang="ja-JP" altLang="en-US">
                <a:ea typeface="游ゴシック"/>
              </a:rPr>
              <a:t>解決可能な課題１「</a:t>
            </a:r>
            <a:r>
              <a:rPr lang="ja-JP">
                <a:ea typeface="游ゴシック"/>
              </a:rPr>
              <a:t>公共交通機関の整備が不十分かつ利用者が少ない</a:t>
            </a:r>
            <a:r>
              <a:rPr lang="ja-JP" altLang="en-US">
                <a:ea typeface="游ゴシック"/>
              </a:rPr>
              <a:t>」を解決することは、解決可能な課題２「</a:t>
            </a:r>
            <a:r>
              <a:rPr lang="ja-JP" sz="2400">
                <a:ea typeface="游ゴシック"/>
              </a:rPr>
              <a:t>高齢者の免許返納率が低い</a:t>
            </a:r>
            <a:r>
              <a:rPr lang="ja-JP" altLang="en-US" sz="2400">
                <a:ea typeface="游ゴシック"/>
              </a:rPr>
              <a:t>」を解決することにつながる。</a:t>
            </a:r>
            <a:endParaRPr lang="en-US" altLang="ja-JP" sz="2400">
              <a:ea typeface="游ゴシック"/>
            </a:endParaRPr>
          </a:p>
          <a:p>
            <a:endParaRPr lang="ja-JP" altLang="en-US" sz="2400">
              <a:ea typeface="游ゴシック"/>
            </a:endParaRPr>
          </a:p>
          <a:p>
            <a:r>
              <a:rPr lang="ja-JP" altLang="en-US" sz="2400">
                <a:ea typeface="游ゴシック"/>
              </a:rPr>
              <a:t>多くの課題は互いに関連しあっていて、ある課題は他の課題の原因となっていることが多い。この先免許返納を促す社会を実現させていくうえで、多くの課題の原因となっている大元の課題を見極め、集中的に解決して連鎖的に課題を解消していくことが大切になってくると考える。</a:t>
            </a:r>
          </a:p>
          <a:p>
            <a:endParaRPr lang="ja-JP" altLang="en-US">
              <a:ea typeface="游ゴシック"/>
            </a:endParaRPr>
          </a:p>
          <a:p>
            <a:endParaRPr lang="ja-JP" altLang="en-US">
              <a:ea typeface="游ゴシック"/>
            </a:endParaRPr>
          </a:p>
        </p:txBody>
      </p:sp>
    </p:spTree>
    <p:extLst>
      <p:ext uri="{BB962C8B-B14F-4D97-AF65-F5344CB8AC3E}">
        <p14:creationId xmlns:p14="http://schemas.microsoft.com/office/powerpoint/2010/main" val="38901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EDC66F-ED98-C656-E0CC-D25088D6B99A}"/>
              </a:ext>
            </a:extLst>
          </p:cNvPr>
          <p:cNvSpPr>
            <a:spLocks noGrp="1"/>
          </p:cNvSpPr>
          <p:nvPr>
            <p:ph type="title"/>
          </p:nvPr>
        </p:nvSpPr>
        <p:spPr/>
        <p:txBody>
          <a:bodyPr/>
          <a:lstStyle/>
          <a:p>
            <a:r>
              <a:rPr lang="ja-JP" altLang="en-US">
                <a:ea typeface="游ゴシック Light"/>
              </a:rPr>
              <a:t>まとめ</a:t>
            </a:r>
            <a:endParaRPr kumimoji="1" lang="ja-JP" altLang="en-US"/>
          </a:p>
        </p:txBody>
      </p:sp>
      <p:sp>
        <p:nvSpPr>
          <p:cNvPr id="3" name="コンテンツ プレースホルダー 2">
            <a:extLst>
              <a:ext uri="{FF2B5EF4-FFF2-40B4-BE49-F238E27FC236}">
                <a16:creationId xmlns:a16="http://schemas.microsoft.com/office/drawing/2014/main" id="{CF0D9B6E-0734-2E99-97AE-C234495E903D}"/>
              </a:ext>
            </a:extLst>
          </p:cNvPr>
          <p:cNvSpPr>
            <a:spLocks noGrp="1"/>
          </p:cNvSpPr>
          <p:nvPr>
            <p:ph idx="1"/>
          </p:nvPr>
        </p:nvSpPr>
        <p:spPr/>
        <p:txBody>
          <a:bodyPr vert="horz" lIns="91440" tIns="45720" rIns="91440" bIns="45720" rtlCol="0" anchor="t">
            <a:normAutofit/>
          </a:bodyPr>
          <a:lstStyle/>
          <a:p>
            <a:r>
              <a:rPr lang="ja-JP" altLang="en-US">
                <a:ea typeface="游ゴシック"/>
              </a:rPr>
              <a:t>車社会の現代、「免許を返納しない」という課題には様々な原因が関与していて、それらの課題は複雑に絡み合っている。</a:t>
            </a:r>
          </a:p>
          <a:p>
            <a:endParaRPr lang="ja-JP" altLang="en-US">
              <a:ea typeface="游ゴシック"/>
            </a:endParaRPr>
          </a:p>
          <a:p>
            <a:r>
              <a:rPr lang="ja-JP" altLang="en-US">
                <a:ea typeface="游ゴシック"/>
              </a:rPr>
              <a:t>免許返納を促す社会を実現させるために、デマンド交通や送迎サービスを充実させ公共交通機関を整備することで、高齢者が免許を返納しても安心して暮らせるような環境を整える。</a:t>
            </a:r>
          </a:p>
          <a:p>
            <a:endParaRPr lang="ja-JP" altLang="en-US">
              <a:ea typeface="游ゴシック"/>
            </a:endParaRPr>
          </a:p>
          <a:p>
            <a:endParaRPr lang="ja-JP" altLang="en-US">
              <a:ea typeface="游ゴシック"/>
            </a:endParaRPr>
          </a:p>
          <a:p>
            <a:endParaRPr lang="ja-JP" altLang="en-US">
              <a:ea typeface="游ゴシック"/>
            </a:endParaRPr>
          </a:p>
        </p:txBody>
      </p:sp>
    </p:spTree>
    <p:extLst>
      <p:ext uri="{BB962C8B-B14F-4D97-AF65-F5344CB8AC3E}">
        <p14:creationId xmlns:p14="http://schemas.microsoft.com/office/powerpoint/2010/main" val="2406181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70A774-E969-24E2-07E6-764E59B7DB7A}"/>
              </a:ext>
            </a:extLst>
          </p:cNvPr>
          <p:cNvSpPr>
            <a:spLocks noGrp="1"/>
          </p:cNvSpPr>
          <p:nvPr>
            <p:ph type="title"/>
          </p:nvPr>
        </p:nvSpPr>
        <p:spPr/>
        <p:txBody>
          <a:bodyPr/>
          <a:lstStyle/>
          <a:p>
            <a:r>
              <a:rPr lang="ja-JP" altLang="en-US">
                <a:ea typeface="游ゴシック Light"/>
              </a:rPr>
              <a:t>参考文献</a:t>
            </a:r>
            <a:endParaRPr kumimoji="1" lang="ja-JP" altLang="en-US"/>
          </a:p>
        </p:txBody>
      </p:sp>
      <p:sp>
        <p:nvSpPr>
          <p:cNvPr id="3" name="コンテンツ プレースホルダー 2">
            <a:extLst>
              <a:ext uri="{FF2B5EF4-FFF2-40B4-BE49-F238E27FC236}">
                <a16:creationId xmlns:a16="http://schemas.microsoft.com/office/drawing/2014/main" id="{2A83BDD3-A95D-8A29-87D8-DAE4BC6166AC}"/>
              </a:ext>
            </a:extLst>
          </p:cNvPr>
          <p:cNvSpPr>
            <a:spLocks noGrp="1"/>
          </p:cNvSpPr>
          <p:nvPr>
            <p:ph idx="1"/>
          </p:nvPr>
        </p:nvSpPr>
        <p:spPr/>
        <p:txBody>
          <a:bodyPr/>
          <a:lstStyle/>
          <a:p>
            <a:r>
              <a:rPr kumimoji="1" lang="ja-JP" altLang="en-US"/>
              <a:t>クルマ依存脱却に向けた公共交通・自転車利用の阻害要因</a:t>
            </a:r>
            <a:endParaRPr kumimoji="1" lang="en-US" altLang="ja-JP"/>
          </a:p>
          <a:p>
            <a:pPr marL="0" indent="0">
              <a:buNone/>
            </a:pPr>
            <a:r>
              <a:rPr kumimoji="1" lang="ja-JP" altLang="en-US"/>
              <a:t>　</a:t>
            </a:r>
            <a:r>
              <a:rPr kumimoji="1" lang="en-US" altLang="ja-JP">
                <a:hlinkClick r:id="rId2"/>
              </a:rPr>
              <a:t>https://www.hws-kyokai.or.jp/images/ronbun/all/201107-03.pdf</a:t>
            </a:r>
            <a:endParaRPr kumimoji="1" lang="en-US" altLang="ja-JP"/>
          </a:p>
          <a:p>
            <a:pPr marL="0" indent="0">
              <a:buNone/>
            </a:pPr>
            <a:endParaRPr kumimoji="1" lang="en-US" altLang="ja-JP"/>
          </a:p>
          <a:p>
            <a:r>
              <a:rPr kumimoji="1" lang="ja-JP" altLang="en-US"/>
              <a:t>公共交通の低い利便性と自動車への過度な依存からの脱却</a:t>
            </a:r>
            <a:endParaRPr kumimoji="1" lang="en-US" altLang="ja-JP"/>
          </a:p>
          <a:p>
            <a:pPr marL="0" indent="0">
              <a:buNone/>
            </a:pPr>
            <a:r>
              <a:rPr kumimoji="1" lang="en-US" altLang="ja-JP">
                <a:hlinkClick r:id="rId3"/>
              </a:rPr>
              <a:t>https://www.pref.gunma.jp/uploaded/attachment/18818.pdf</a:t>
            </a:r>
            <a:endParaRPr kumimoji="1" lang="en-US" altLang="ja-JP"/>
          </a:p>
          <a:p>
            <a:endParaRPr kumimoji="1" lang="ja-JP" altLang="en-US"/>
          </a:p>
        </p:txBody>
      </p:sp>
    </p:spTree>
    <p:extLst>
      <p:ext uri="{BB962C8B-B14F-4D97-AF65-F5344CB8AC3E}">
        <p14:creationId xmlns:p14="http://schemas.microsoft.com/office/powerpoint/2010/main" val="1356551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F64EAB-3267-30D4-F5CC-5D555B8750BB}"/>
              </a:ext>
            </a:extLst>
          </p:cNvPr>
          <p:cNvSpPr>
            <a:spLocks noGrp="1"/>
          </p:cNvSpPr>
          <p:nvPr>
            <p:ph type="title"/>
          </p:nvPr>
        </p:nvSpPr>
        <p:spPr/>
        <p:txBody>
          <a:bodyPr/>
          <a:lstStyle/>
          <a:p>
            <a:r>
              <a:rPr lang="ja-JP" altLang="en-US">
                <a:ea typeface="游ゴシック Light"/>
              </a:rPr>
              <a:t>参考文献</a:t>
            </a:r>
            <a:endParaRPr kumimoji="1" lang="ja-JP" altLang="en-US"/>
          </a:p>
        </p:txBody>
      </p:sp>
      <p:sp>
        <p:nvSpPr>
          <p:cNvPr id="3" name="コンテンツ プレースホルダー 2">
            <a:extLst>
              <a:ext uri="{FF2B5EF4-FFF2-40B4-BE49-F238E27FC236}">
                <a16:creationId xmlns:a16="http://schemas.microsoft.com/office/drawing/2014/main" id="{8D2B5341-85F3-4C1B-8655-0183A4CCF569}"/>
              </a:ext>
            </a:extLst>
          </p:cNvPr>
          <p:cNvSpPr>
            <a:spLocks noGrp="1"/>
          </p:cNvSpPr>
          <p:nvPr>
            <p:ph idx="1"/>
          </p:nvPr>
        </p:nvSpPr>
        <p:spPr/>
        <p:txBody>
          <a:bodyPr/>
          <a:lstStyle/>
          <a:p>
            <a:r>
              <a:rPr kumimoji="1" lang="ja-JP" altLang="en-US"/>
              <a:t>運転免許証の自主返納について</a:t>
            </a:r>
            <a:endParaRPr kumimoji="1" lang="en-US" altLang="ja-JP"/>
          </a:p>
          <a:p>
            <a:pPr marL="0" indent="0">
              <a:buNone/>
            </a:pPr>
            <a:r>
              <a:rPr kumimoji="1" lang="en-US" altLang="ja-JP">
                <a:hlinkClick r:id="rId2"/>
              </a:rPr>
              <a:t>https://www.npa.go.jp/policies/application/license_renewal/jishuhennou.html</a:t>
            </a:r>
            <a:endParaRPr kumimoji="1" lang="en-US" altLang="ja-JP"/>
          </a:p>
          <a:p>
            <a:pPr marL="0" indent="0">
              <a:buNone/>
            </a:pPr>
            <a:endParaRPr kumimoji="1" lang="ja-JP" altLang="en-US"/>
          </a:p>
        </p:txBody>
      </p:sp>
    </p:spTree>
    <p:extLst>
      <p:ext uri="{BB962C8B-B14F-4D97-AF65-F5344CB8AC3E}">
        <p14:creationId xmlns:p14="http://schemas.microsoft.com/office/powerpoint/2010/main" val="249332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B44CFA-FB29-BA3A-EBDC-ADD5F4147336}"/>
              </a:ext>
            </a:extLst>
          </p:cNvPr>
          <p:cNvSpPr>
            <a:spLocks noGrp="1"/>
          </p:cNvSpPr>
          <p:nvPr>
            <p:ph type="title"/>
          </p:nvPr>
        </p:nvSpPr>
        <p:spPr/>
        <p:txBody>
          <a:bodyPr/>
          <a:lstStyle/>
          <a:p>
            <a:r>
              <a:rPr kumimoji="1" lang="ja-JP" altLang="en-US"/>
              <a:t>現在の状況</a:t>
            </a:r>
          </a:p>
        </p:txBody>
      </p:sp>
      <p:sp>
        <p:nvSpPr>
          <p:cNvPr id="3" name="コンテンツ プレースホルダー 2">
            <a:extLst>
              <a:ext uri="{FF2B5EF4-FFF2-40B4-BE49-F238E27FC236}">
                <a16:creationId xmlns:a16="http://schemas.microsoft.com/office/drawing/2014/main" id="{89ABEA7D-CF36-6A74-AA69-E097D18D6FB8}"/>
              </a:ext>
            </a:extLst>
          </p:cNvPr>
          <p:cNvSpPr>
            <a:spLocks noGrp="1"/>
          </p:cNvSpPr>
          <p:nvPr>
            <p:ph idx="1"/>
          </p:nvPr>
        </p:nvSpPr>
        <p:spPr/>
        <p:txBody>
          <a:bodyPr vert="horz" lIns="91440" tIns="45720" rIns="91440" bIns="45720" rtlCol="0" anchor="t">
            <a:normAutofit lnSpcReduction="10000"/>
          </a:bodyPr>
          <a:lstStyle/>
          <a:p>
            <a:r>
              <a:rPr kumimoji="1" lang="ja-JP" altLang="en-US"/>
              <a:t>多くの人が車に依存している</a:t>
            </a:r>
            <a:endParaRPr kumimoji="1" lang="en-US" altLang="ja-JP"/>
          </a:p>
          <a:p>
            <a:r>
              <a:rPr lang="ja-JP" altLang="en-US">
                <a:ea typeface="游ゴシック"/>
              </a:rPr>
              <a:t>高齢者の免許返納率が低い</a:t>
            </a:r>
          </a:p>
          <a:p>
            <a:r>
              <a:rPr kumimoji="1" lang="ja-JP" altLang="en-US"/>
              <a:t>ブレーキとアクセルの踏み間違いが多い</a:t>
            </a:r>
            <a:endParaRPr kumimoji="1" lang="en-US" altLang="ja-JP"/>
          </a:p>
          <a:p>
            <a:r>
              <a:rPr kumimoji="1" lang="ja-JP" altLang="en-US"/>
              <a:t>公共交通の利用が進まない</a:t>
            </a:r>
            <a:endParaRPr kumimoji="1" lang="en-US" altLang="ja-JP"/>
          </a:p>
          <a:p>
            <a:r>
              <a:rPr lang="ja-JP" altLang="en-US">
                <a:ea typeface="游ゴシック"/>
              </a:rPr>
              <a:t>都市部と地方間の交通機関整備に差がある</a:t>
            </a:r>
            <a:endParaRPr lang="en-US" altLang="ja-JP">
              <a:ea typeface="游ゴシック"/>
            </a:endParaRPr>
          </a:p>
          <a:p>
            <a:r>
              <a:rPr lang="ja-JP" altLang="en-US">
                <a:ea typeface="游ゴシック"/>
              </a:rPr>
              <a:t>公共交通の負のスパイラルが発生している</a:t>
            </a:r>
            <a:endParaRPr lang="en-US" altLang="ja-JP">
              <a:ea typeface="游ゴシック"/>
            </a:endParaRPr>
          </a:p>
          <a:p>
            <a:r>
              <a:rPr lang="ja-JP" altLang="en-US">
                <a:ea typeface="游ゴシック"/>
              </a:rPr>
              <a:t>タクシー料金が高い上に捕まりにくい</a:t>
            </a:r>
            <a:endParaRPr lang="en-US" altLang="ja-JP">
              <a:ea typeface="游ゴシック"/>
            </a:endParaRPr>
          </a:p>
          <a:p>
            <a:r>
              <a:rPr lang="ja-JP" altLang="en-US">
                <a:ea typeface="游ゴシック"/>
              </a:rPr>
              <a:t>ドライバー不足</a:t>
            </a:r>
          </a:p>
          <a:p>
            <a:r>
              <a:rPr lang="ja-JP" altLang="en-US">
                <a:ea typeface="游ゴシック"/>
              </a:rPr>
              <a:t>病院やスーパーまでの距離が遠い</a:t>
            </a:r>
          </a:p>
          <a:p>
            <a:endParaRPr lang="ja-JP" altLang="en-US">
              <a:ea typeface="游ゴシック"/>
            </a:endParaRPr>
          </a:p>
        </p:txBody>
      </p:sp>
    </p:spTree>
    <p:extLst>
      <p:ext uri="{BB962C8B-B14F-4D97-AF65-F5344CB8AC3E}">
        <p14:creationId xmlns:p14="http://schemas.microsoft.com/office/powerpoint/2010/main" val="995317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459149-4EE9-60FF-DB5E-60274C4B7B75}"/>
              </a:ext>
            </a:extLst>
          </p:cNvPr>
          <p:cNvSpPr>
            <a:spLocks noGrp="1"/>
          </p:cNvSpPr>
          <p:nvPr>
            <p:ph type="title"/>
          </p:nvPr>
        </p:nvSpPr>
        <p:spPr/>
        <p:txBody>
          <a:bodyPr/>
          <a:lstStyle/>
          <a:p>
            <a:r>
              <a:rPr lang="ja-JP" altLang="en-US">
                <a:ea typeface="游ゴシック Light"/>
              </a:rPr>
              <a:t>理想的な状態</a:t>
            </a:r>
            <a:endParaRPr kumimoji="1" lang="ja-JP" altLang="en-US"/>
          </a:p>
        </p:txBody>
      </p:sp>
      <p:sp>
        <p:nvSpPr>
          <p:cNvPr id="3" name="コンテンツ プレースホルダー 2">
            <a:extLst>
              <a:ext uri="{FF2B5EF4-FFF2-40B4-BE49-F238E27FC236}">
                <a16:creationId xmlns:a16="http://schemas.microsoft.com/office/drawing/2014/main" id="{9FE496AB-BF9E-2752-1B0E-81E122E9DD57}"/>
              </a:ext>
            </a:extLst>
          </p:cNvPr>
          <p:cNvSpPr>
            <a:spLocks noGrp="1"/>
          </p:cNvSpPr>
          <p:nvPr>
            <p:ph idx="1"/>
          </p:nvPr>
        </p:nvSpPr>
        <p:spPr/>
        <p:txBody>
          <a:bodyPr vert="horz" lIns="91440" tIns="45720" rIns="91440" bIns="45720" rtlCol="0" anchor="t">
            <a:normAutofit/>
          </a:bodyPr>
          <a:lstStyle/>
          <a:p>
            <a:r>
              <a:rPr lang="ja-JP" altLang="en-US">
                <a:ea typeface="游ゴシック"/>
              </a:rPr>
              <a:t>高齢者が自主的に免許返納をする社会</a:t>
            </a:r>
            <a:endParaRPr lang="en-US" altLang="ja-JP">
              <a:ea typeface="游ゴシック"/>
            </a:endParaRPr>
          </a:p>
          <a:p>
            <a:r>
              <a:rPr lang="ja-JP" altLang="en-US">
                <a:ea typeface="游ゴシック"/>
              </a:rPr>
              <a:t>車は必須ではなく選択肢である</a:t>
            </a:r>
          </a:p>
          <a:p>
            <a:r>
              <a:rPr lang="ja-JP" altLang="en-US">
                <a:ea typeface="游ゴシック"/>
              </a:rPr>
              <a:t>都市部と地方ともに充実した公共交通機関の整備</a:t>
            </a:r>
            <a:endParaRPr lang="en-US" altLang="ja-JP">
              <a:ea typeface="游ゴシック"/>
            </a:endParaRPr>
          </a:p>
          <a:p>
            <a:r>
              <a:rPr lang="ja-JP" altLang="en-US">
                <a:ea typeface="游ゴシック"/>
              </a:rPr>
              <a:t>歩いて暮らせるような都市</a:t>
            </a:r>
            <a:endParaRPr lang="en-US" altLang="ja-JP">
              <a:ea typeface="游ゴシック"/>
            </a:endParaRPr>
          </a:p>
          <a:p>
            <a:r>
              <a:rPr lang="ja-JP" altLang="en-US">
                <a:ea typeface="游ゴシック"/>
              </a:rPr>
              <a:t>高齢者、子供、障がい者が危険にさらされない</a:t>
            </a:r>
            <a:endParaRPr lang="en-US" altLang="ja-JP">
              <a:ea typeface="游ゴシック"/>
            </a:endParaRPr>
          </a:p>
          <a:p>
            <a:endParaRPr lang="ja-JP" altLang="en-US">
              <a:ea typeface="游ゴシック"/>
            </a:endParaRPr>
          </a:p>
          <a:p>
            <a:endParaRPr lang="en-US" altLang="ja-JP">
              <a:ea typeface="游ゴシック"/>
            </a:endParaRPr>
          </a:p>
        </p:txBody>
      </p:sp>
    </p:spTree>
    <p:extLst>
      <p:ext uri="{BB962C8B-B14F-4D97-AF65-F5344CB8AC3E}">
        <p14:creationId xmlns:p14="http://schemas.microsoft.com/office/powerpoint/2010/main" val="1728036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18E264-8473-8964-5DAC-0665F22C386D}"/>
              </a:ext>
            </a:extLst>
          </p:cNvPr>
          <p:cNvSpPr>
            <a:spLocks noGrp="1"/>
          </p:cNvSpPr>
          <p:nvPr>
            <p:ph type="title"/>
          </p:nvPr>
        </p:nvSpPr>
        <p:spPr/>
        <p:txBody>
          <a:bodyPr/>
          <a:lstStyle/>
          <a:p>
            <a:r>
              <a:rPr lang="ja-JP" altLang="en-US">
                <a:ea typeface="游ゴシック Light"/>
              </a:rPr>
              <a:t>原因の洗い出し</a:t>
            </a:r>
          </a:p>
        </p:txBody>
      </p:sp>
      <p:sp>
        <p:nvSpPr>
          <p:cNvPr id="3" name="コンテンツ プレースホルダー 2">
            <a:extLst>
              <a:ext uri="{FF2B5EF4-FFF2-40B4-BE49-F238E27FC236}">
                <a16:creationId xmlns:a16="http://schemas.microsoft.com/office/drawing/2014/main" id="{569611B5-8444-B2F4-968F-03F1DE720BC2}"/>
              </a:ext>
            </a:extLst>
          </p:cNvPr>
          <p:cNvSpPr>
            <a:spLocks noGrp="1"/>
          </p:cNvSpPr>
          <p:nvPr>
            <p:ph idx="1"/>
          </p:nvPr>
        </p:nvSpPr>
        <p:spPr/>
        <p:txBody>
          <a:bodyPr vert="horz" lIns="91440" tIns="45720" rIns="91440" bIns="45720" rtlCol="0" anchor="t">
            <a:normAutofit/>
          </a:bodyPr>
          <a:lstStyle/>
          <a:p>
            <a:pPr marL="0" indent="0">
              <a:buNone/>
            </a:pPr>
            <a:r>
              <a:rPr lang="ja-JP" altLang="en-US">
                <a:ea typeface="游ゴシック"/>
              </a:rPr>
              <a:t>・高齢者が免許返納しない原因</a:t>
            </a:r>
          </a:p>
          <a:p>
            <a:pPr marL="0" indent="0">
              <a:buNone/>
            </a:pPr>
            <a:r>
              <a:rPr lang="ja-JP" altLang="en-US">
                <a:ea typeface="游ゴシック"/>
              </a:rPr>
              <a:t>➡高齢者の過剰な自信</a:t>
            </a:r>
          </a:p>
          <a:p>
            <a:pPr marL="0" indent="0">
              <a:buNone/>
            </a:pPr>
            <a:r>
              <a:rPr lang="ja-JP" altLang="en-US">
                <a:ea typeface="游ゴシック"/>
              </a:rPr>
              <a:t>　公共交通機関の少なさ</a:t>
            </a:r>
          </a:p>
          <a:p>
            <a:pPr marL="0" indent="0">
              <a:buNone/>
            </a:pPr>
            <a:endParaRPr lang="ja-JP" altLang="en-US">
              <a:ea typeface="游ゴシック"/>
            </a:endParaRPr>
          </a:p>
          <a:p>
            <a:pPr marL="0" indent="0">
              <a:buNone/>
            </a:pPr>
            <a:r>
              <a:rPr lang="ja-JP" altLang="en-US">
                <a:ea typeface="游ゴシック"/>
              </a:rPr>
              <a:t>・都市部と地方間に公共交通機関整備差が生まれる原因</a:t>
            </a:r>
          </a:p>
          <a:p>
            <a:pPr marL="0" indent="0">
              <a:buNone/>
            </a:pPr>
            <a:r>
              <a:rPr lang="ja-JP" altLang="en-US">
                <a:ea typeface="游ゴシック"/>
              </a:rPr>
              <a:t>➡人口密度の違い</a:t>
            </a:r>
          </a:p>
          <a:p>
            <a:pPr marL="0" indent="0">
              <a:buNone/>
            </a:pPr>
            <a:r>
              <a:rPr lang="ja-JP" altLang="en-US">
                <a:ea typeface="游ゴシック"/>
              </a:rPr>
              <a:t>　行政支援の差</a:t>
            </a:r>
          </a:p>
          <a:p>
            <a:pPr marL="0" indent="0">
              <a:buNone/>
            </a:pPr>
            <a:r>
              <a:rPr lang="ja-JP" altLang="en-US">
                <a:ea typeface="游ゴシック"/>
              </a:rPr>
              <a:t>　採算性の差</a:t>
            </a:r>
          </a:p>
          <a:p>
            <a:pPr marL="0" indent="0">
              <a:buNone/>
            </a:pPr>
            <a:endParaRPr lang="ja-JP" altLang="en-US">
              <a:ea typeface="游ゴシック"/>
            </a:endParaRPr>
          </a:p>
        </p:txBody>
      </p:sp>
    </p:spTree>
    <p:extLst>
      <p:ext uri="{BB962C8B-B14F-4D97-AF65-F5344CB8AC3E}">
        <p14:creationId xmlns:p14="http://schemas.microsoft.com/office/powerpoint/2010/main" val="56570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885327-A180-2CA1-2846-9C6B6B9F559A}"/>
              </a:ext>
            </a:extLst>
          </p:cNvPr>
          <p:cNvSpPr>
            <a:spLocks noGrp="1"/>
          </p:cNvSpPr>
          <p:nvPr>
            <p:ph type="title"/>
          </p:nvPr>
        </p:nvSpPr>
        <p:spPr/>
        <p:txBody>
          <a:bodyPr/>
          <a:lstStyle/>
          <a:p>
            <a:r>
              <a:rPr lang="ja-JP" altLang="en-US">
                <a:ea typeface="游ゴシック Light"/>
              </a:rPr>
              <a:t>原因の洗い出し</a:t>
            </a:r>
            <a:endParaRPr kumimoji="1" lang="ja-JP" altLang="en-US"/>
          </a:p>
        </p:txBody>
      </p:sp>
      <p:sp>
        <p:nvSpPr>
          <p:cNvPr id="3" name="コンテンツ プレースホルダー 2">
            <a:extLst>
              <a:ext uri="{FF2B5EF4-FFF2-40B4-BE49-F238E27FC236}">
                <a16:creationId xmlns:a16="http://schemas.microsoft.com/office/drawing/2014/main" id="{4E5EE503-BC9C-F287-045D-5292819C98F6}"/>
              </a:ext>
            </a:extLst>
          </p:cNvPr>
          <p:cNvSpPr>
            <a:spLocks noGrp="1"/>
          </p:cNvSpPr>
          <p:nvPr>
            <p:ph idx="1"/>
          </p:nvPr>
        </p:nvSpPr>
        <p:spPr/>
        <p:txBody>
          <a:bodyPr vert="horz" lIns="91440" tIns="45720" rIns="91440" bIns="45720" rtlCol="0" anchor="t">
            <a:normAutofit/>
          </a:bodyPr>
          <a:lstStyle/>
          <a:p>
            <a:pPr marL="0" indent="0">
              <a:buNone/>
            </a:pPr>
            <a:r>
              <a:rPr lang="ja-JP" altLang="en-US">
                <a:ea typeface="游ゴシック"/>
              </a:rPr>
              <a:t>・公共交通機関があっても利用しない原因</a:t>
            </a:r>
            <a:endParaRPr lang="ja-JP"/>
          </a:p>
          <a:p>
            <a:pPr marL="0" indent="0">
              <a:buNone/>
            </a:pPr>
            <a:r>
              <a:rPr lang="ja-JP" altLang="en-US">
                <a:ea typeface="游ゴシック"/>
              </a:rPr>
              <a:t>➡運賃の高さ</a:t>
            </a:r>
          </a:p>
          <a:p>
            <a:pPr marL="0" indent="0">
              <a:buNone/>
            </a:pPr>
            <a:r>
              <a:rPr lang="ja-JP" altLang="en-US">
                <a:ea typeface="游ゴシック"/>
              </a:rPr>
              <a:t>　便数、利便性の低さ</a:t>
            </a:r>
          </a:p>
          <a:p>
            <a:pPr marL="0" indent="0">
              <a:buNone/>
            </a:pPr>
            <a:r>
              <a:rPr lang="ja-JP" altLang="en-US">
                <a:ea typeface="游ゴシック"/>
              </a:rPr>
              <a:t>　車社会</a:t>
            </a:r>
          </a:p>
          <a:p>
            <a:pPr marL="0" indent="0">
              <a:buNone/>
            </a:pPr>
            <a:endParaRPr lang="ja-JP" altLang="en-US">
              <a:ea typeface="游ゴシック"/>
            </a:endParaRPr>
          </a:p>
          <a:p>
            <a:pPr marL="0" indent="0">
              <a:buNone/>
            </a:pPr>
            <a:r>
              <a:rPr lang="ja-JP" altLang="en-US">
                <a:ea typeface="游ゴシック"/>
              </a:rPr>
              <a:t>・車の依存率が高い原因</a:t>
            </a:r>
          </a:p>
          <a:p>
            <a:pPr marL="0" indent="0">
              <a:buNone/>
            </a:pPr>
            <a:r>
              <a:rPr lang="ja-JP" altLang="en-US">
                <a:ea typeface="游ゴシック"/>
              </a:rPr>
              <a:t>➡日常的に利用する機関までの距離が遠い</a:t>
            </a:r>
          </a:p>
          <a:p>
            <a:pPr marL="0" indent="0">
              <a:buNone/>
            </a:pPr>
            <a:r>
              <a:rPr lang="ja-JP" altLang="en-US">
                <a:ea typeface="游ゴシック"/>
              </a:rPr>
              <a:t>　公共交通機関がない。あるいは利用したくない</a:t>
            </a:r>
          </a:p>
        </p:txBody>
      </p:sp>
    </p:spTree>
    <p:extLst>
      <p:ext uri="{BB962C8B-B14F-4D97-AF65-F5344CB8AC3E}">
        <p14:creationId xmlns:p14="http://schemas.microsoft.com/office/powerpoint/2010/main" val="193242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7CECF2-70B4-300F-16A6-FB58E040B105}"/>
              </a:ext>
            </a:extLst>
          </p:cNvPr>
          <p:cNvSpPr>
            <a:spLocks noGrp="1"/>
          </p:cNvSpPr>
          <p:nvPr>
            <p:ph type="title"/>
          </p:nvPr>
        </p:nvSpPr>
        <p:spPr/>
        <p:txBody>
          <a:bodyPr/>
          <a:lstStyle/>
          <a:p>
            <a:r>
              <a:rPr lang="ja-JP" altLang="en-US">
                <a:ea typeface="游ゴシック Light"/>
              </a:rPr>
              <a:t>原因の洗い出しをしてみて</a:t>
            </a:r>
            <a:endParaRPr kumimoji="1" lang="ja-JP" altLang="en-US"/>
          </a:p>
        </p:txBody>
      </p:sp>
      <p:sp>
        <p:nvSpPr>
          <p:cNvPr id="3" name="コンテンツ プレースホルダー 2">
            <a:extLst>
              <a:ext uri="{FF2B5EF4-FFF2-40B4-BE49-F238E27FC236}">
                <a16:creationId xmlns:a16="http://schemas.microsoft.com/office/drawing/2014/main" id="{467B7557-8FFA-5815-32AA-181A423279FC}"/>
              </a:ext>
            </a:extLst>
          </p:cNvPr>
          <p:cNvSpPr>
            <a:spLocks noGrp="1"/>
          </p:cNvSpPr>
          <p:nvPr>
            <p:ph idx="1"/>
          </p:nvPr>
        </p:nvSpPr>
        <p:spPr>
          <a:xfrm>
            <a:off x="838200" y="1687080"/>
            <a:ext cx="10515600" cy="4351338"/>
          </a:xfrm>
        </p:spPr>
        <p:txBody>
          <a:bodyPr vert="horz" lIns="91440" tIns="45720" rIns="91440" bIns="45720" rtlCol="0" anchor="t">
            <a:normAutofit/>
          </a:bodyPr>
          <a:lstStyle/>
          <a:p>
            <a:pPr marL="0" indent="0">
              <a:buNone/>
            </a:pPr>
            <a:r>
              <a:rPr lang="ja-JP" altLang="en-US">
                <a:ea typeface="游ゴシック"/>
              </a:rPr>
              <a:t>・様々な課題と原因がつながっている</a:t>
            </a:r>
            <a:endParaRPr lang="ja-JP"/>
          </a:p>
          <a:p>
            <a:pPr marL="0" indent="0">
              <a:buNone/>
            </a:pPr>
            <a:r>
              <a:rPr lang="ja-JP" altLang="en-US">
                <a:ea typeface="游ゴシック"/>
              </a:rPr>
              <a:t>つまり一つの課題を解決すれば、ほかの課題の原因を解決することになる。</a:t>
            </a:r>
            <a:endParaRPr lang="ja-JP">
              <a:ea typeface="游ゴシック"/>
            </a:endParaRPr>
          </a:p>
          <a:p>
            <a:pPr marL="0" indent="0">
              <a:buNone/>
            </a:pPr>
            <a:endParaRPr lang="ja-JP" altLang="en-US">
              <a:ea typeface="游ゴシック"/>
            </a:endParaRPr>
          </a:p>
          <a:p>
            <a:pPr marL="0" indent="0">
              <a:buNone/>
            </a:pPr>
            <a:r>
              <a:rPr lang="ja-JP" altLang="en-US">
                <a:ea typeface="游ゴシック"/>
              </a:rPr>
              <a:t>・この先、解決可能だと考える課題に絞って解決策を考える。</a:t>
            </a:r>
          </a:p>
        </p:txBody>
      </p:sp>
    </p:spTree>
    <p:extLst>
      <p:ext uri="{BB962C8B-B14F-4D97-AF65-F5344CB8AC3E}">
        <p14:creationId xmlns:p14="http://schemas.microsoft.com/office/powerpoint/2010/main" val="1238321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7E7DDC-C7D4-59A3-BC80-EB89B7CD0668}"/>
              </a:ext>
            </a:extLst>
          </p:cNvPr>
          <p:cNvSpPr>
            <a:spLocks noGrp="1"/>
          </p:cNvSpPr>
          <p:nvPr>
            <p:ph type="title"/>
          </p:nvPr>
        </p:nvSpPr>
        <p:spPr/>
        <p:txBody>
          <a:bodyPr/>
          <a:lstStyle/>
          <a:p>
            <a:r>
              <a:rPr lang="ja-JP" altLang="en-US">
                <a:ea typeface="游ゴシック Light"/>
              </a:rPr>
              <a:t>解決可能な課題１</a:t>
            </a:r>
            <a:endParaRPr kumimoji="1" lang="ja-JP" altLang="en-US"/>
          </a:p>
        </p:txBody>
      </p:sp>
      <p:sp>
        <p:nvSpPr>
          <p:cNvPr id="3" name="コンテンツ プレースホルダー 2">
            <a:extLst>
              <a:ext uri="{FF2B5EF4-FFF2-40B4-BE49-F238E27FC236}">
                <a16:creationId xmlns:a16="http://schemas.microsoft.com/office/drawing/2014/main" id="{BD658A6A-6A73-0886-2012-9F21C7E817D3}"/>
              </a:ext>
            </a:extLst>
          </p:cNvPr>
          <p:cNvSpPr>
            <a:spLocks noGrp="1"/>
          </p:cNvSpPr>
          <p:nvPr>
            <p:ph idx="1"/>
          </p:nvPr>
        </p:nvSpPr>
        <p:spPr/>
        <p:txBody>
          <a:bodyPr vert="horz" lIns="91440" tIns="45720" rIns="91440" bIns="45720" rtlCol="0" anchor="t">
            <a:normAutofit/>
          </a:bodyPr>
          <a:lstStyle/>
          <a:p>
            <a:r>
              <a:rPr lang="ja-JP" altLang="en-US">
                <a:ea typeface="游ゴシック"/>
              </a:rPr>
              <a:t>公共交通機関の整備が不十分かつ利用者が少ない</a:t>
            </a:r>
          </a:p>
          <a:p>
            <a:r>
              <a:rPr lang="ja-JP" altLang="en-US">
                <a:ea typeface="游ゴシック"/>
              </a:rPr>
              <a:t>免許返納後の生活が不便</a:t>
            </a:r>
          </a:p>
          <a:p>
            <a:r>
              <a:rPr lang="ja-JP" altLang="en-US">
                <a:ea typeface="游ゴシック"/>
              </a:rPr>
              <a:t>免許返納後のメリットが少ない</a:t>
            </a:r>
          </a:p>
          <a:p>
            <a:endParaRPr lang="ja-JP" altLang="en-US">
              <a:ea typeface="游ゴシック"/>
            </a:endParaRPr>
          </a:p>
        </p:txBody>
      </p:sp>
    </p:spTree>
    <p:extLst>
      <p:ext uri="{BB962C8B-B14F-4D97-AF65-F5344CB8AC3E}">
        <p14:creationId xmlns:p14="http://schemas.microsoft.com/office/powerpoint/2010/main" val="2364754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ACF544-5857-9330-FE34-50B2F7142D88}"/>
              </a:ext>
            </a:extLst>
          </p:cNvPr>
          <p:cNvSpPr>
            <a:spLocks noGrp="1"/>
          </p:cNvSpPr>
          <p:nvPr>
            <p:ph type="title"/>
          </p:nvPr>
        </p:nvSpPr>
        <p:spPr/>
        <p:txBody>
          <a:bodyPr/>
          <a:lstStyle/>
          <a:p>
            <a:r>
              <a:rPr lang="ja-JP" altLang="en-US">
                <a:ea typeface="游ゴシック Light"/>
              </a:rPr>
              <a:t>解決策１</a:t>
            </a:r>
            <a:endParaRPr kumimoji="1" lang="ja-JP" altLang="en-US"/>
          </a:p>
        </p:txBody>
      </p:sp>
      <p:sp>
        <p:nvSpPr>
          <p:cNvPr id="3" name="コンテンツ プレースホルダー 2">
            <a:extLst>
              <a:ext uri="{FF2B5EF4-FFF2-40B4-BE49-F238E27FC236}">
                <a16:creationId xmlns:a16="http://schemas.microsoft.com/office/drawing/2014/main" id="{D4B55960-CCBF-D38E-E842-27390BD03579}"/>
              </a:ext>
            </a:extLst>
          </p:cNvPr>
          <p:cNvSpPr>
            <a:spLocks noGrp="1"/>
          </p:cNvSpPr>
          <p:nvPr>
            <p:ph idx="1"/>
          </p:nvPr>
        </p:nvSpPr>
        <p:spPr/>
        <p:txBody>
          <a:bodyPr vert="horz" lIns="91440" tIns="45720" rIns="91440" bIns="45720" rtlCol="0" anchor="t">
            <a:normAutofit/>
          </a:bodyPr>
          <a:lstStyle/>
          <a:p>
            <a:r>
              <a:rPr lang="ja-JP" altLang="en-US">
                <a:ea typeface="游ゴシック"/>
              </a:rPr>
              <a:t>デマンド交通（予約制バス）</a:t>
            </a:r>
          </a:p>
          <a:p>
            <a:r>
              <a:rPr lang="ja-JP" altLang="en-US">
                <a:ea typeface="游ゴシック"/>
              </a:rPr>
              <a:t>バス券配布</a:t>
            </a:r>
          </a:p>
          <a:p>
            <a:r>
              <a:rPr lang="ja-JP" altLang="en-US">
                <a:ea typeface="游ゴシック"/>
              </a:rPr>
              <a:t>公共交通機関の割引</a:t>
            </a:r>
          </a:p>
          <a:p>
            <a:r>
              <a:rPr lang="ja-JP" altLang="en-US">
                <a:ea typeface="游ゴシック"/>
              </a:rPr>
              <a:t>買い物・通院の送迎サービス</a:t>
            </a:r>
          </a:p>
        </p:txBody>
      </p:sp>
    </p:spTree>
    <p:extLst>
      <p:ext uri="{BB962C8B-B14F-4D97-AF65-F5344CB8AC3E}">
        <p14:creationId xmlns:p14="http://schemas.microsoft.com/office/powerpoint/2010/main" val="2061584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E17D71-8D88-49D7-F59D-218EA4E5C0B3}"/>
              </a:ext>
            </a:extLst>
          </p:cNvPr>
          <p:cNvSpPr>
            <a:spLocks noGrp="1"/>
          </p:cNvSpPr>
          <p:nvPr>
            <p:ph type="title"/>
          </p:nvPr>
        </p:nvSpPr>
        <p:spPr/>
        <p:txBody>
          <a:bodyPr/>
          <a:lstStyle/>
          <a:p>
            <a:r>
              <a:rPr lang="ja-JP" altLang="en-US">
                <a:ea typeface="游ゴシック Light"/>
              </a:rPr>
              <a:t>解決可能な課題２</a:t>
            </a:r>
            <a:endParaRPr kumimoji="1" lang="ja-JP" altLang="en-US"/>
          </a:p>
        </p:txBody>
      </p:sp>
      <p:sp>
        <p:nvSpPr>
          <p:cNvPr id="3" name="コンテンツ プレースホルダー 2">
            <a:extLst>
              <a:ext uri="{FF2B5EF4-FFF2-40B4-BE49-F238E27FC236}">
                <a16:creationId xmlns:a16="http://schemas.microsoft.com/office/drawing/2014/main" id="{7D331783-A406-AF32-A3C9-FC504A3F082A}"/>
              </a:ext>
            </a:extLst>
          </p:cNvPr>
          <p:cNvSpPr>
            <a:spLocks noGrp="1"/>
          </p:cNvSpPr>
          <p:nvPr>
            <p:ph idx="1"/>
          </p:nvPr>
        </p:nvSpPr>
        <p:spPr>
          <a:xfrm>
            <a:off x="742899" y="1691011"/>
            <a:ext cx="10703490" cy="2523135"/>
          </a:xfrm>
        </p:spPr>
        <p:txBody>
          <a:bodyPr vert="horz" lIns="91440" tIns="45720" rIns="91440" bIns="45720" rtlCol="0" anchor="t">
            <a:normAutofit/>
          </a:bodyPr>
          <a:lstStyle/>
          <a:p>
            <a:r>
              <a:rPr lang="ja-JP" altLang="en-US">
                <a:ea typeface="游ゴシック"/>
              </a:rPr>
              <a:t>高齢者の免許返納率が低い</a:t>
            </a:r>
          </a:p>
          <a:p>
            <a:r>
              <a:rPr lang="ja-JP" altLang="en-US">
                <a:ea typeface="游ゴシック"/>
              </a:rPr>
              <a:t>アクセルとブレーキの踏み間違いが多い</a:t>
            </a:r>
          </a:p>
        </p:txBody>
      </p:sp>
    </p:spTree>
    <p:extLst>
      <p:ext uri="{BB962C8B-B14F-4D97-AF65-F5344CB8AC3E}">
        <p14:creationId xmlns:p14="http://schemas.microsoft.com/office/powerpoint/2010/main" val="41082951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696</Words>
  <Application>Microsoft Office PowerPoint</Application>
  <PresentationFormat>ワイド画面</PresentationFormat>
  <Paragraphs>80</Paragraphs>
  <Slides>14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14</vt:i4>
      </vt:variant>
    </vt:vector>
  </HeadingPairs>
  <TitlesOfParts>
    <vt:vector size="18" baseType="lpstr">
      <vt:lpstr>游ゴシック</vt:lpstr>
      <vt:lpstr>游ゴシック Light</vt:lpstr>
      <vt:lpstr>Arial</vt:lpstr>
      <vt:lpstr>Office テーマ</vt:lpstr>
      <vt:lpstr>車依存社会で免許返納を促すためには</vt:lpstr>
      <vt:lpstr>現在の状況</vt:lpstr>
      <vt:lpstr>理想的な状態</vt:lpstr>
      <vt:lpstr>原因の洗い出し</vt:lpstr>
      <vt:lpstr>原因の洗い出し</vt:lpstr>
      <vt:lpstr>原因の洗い出しをしてみて</vt:lpstr>
      <vt:lpstr>解決可能な課題１</vt:lpstr>
      <vt:lpstr>解決策１</vt:lpstr>
      <vt:lpstr>解決可能な課題２</vt:lpstr>
      <vt:lpstr>解決策２</vt:lpstr>
      <vt:lpstr>考察</vt:lpstr>
      <vt:lpstr>まとめ</vt:lpstr>
      <vt:lpstr>参考文献</vt:lpstr>
      <vt:lpstr>参考文献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卓馬 阿部</dc:creator>
  <cp:lastModifiedBy>卓馬 阿部</cp:lastModifiedBy>
  <cp:revision>1</cp:revision>
  <dcterms:created xsi:type="dcterms:W3CDTF">2026-01-21T01:38:00Z</dcterms:created>
  <dcterms:modified xsi:type="dcterms:W3CDTF">2026-01-21T05:07:39Z</dcterms:modified>
</cp:coreProperties>
</file>